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49" r:id="rId2"/>
  </p:sldMasterIdLst>
  <p:notesMasterIdLst>
    <p:notesMasterId r:id="rId61"/>
  </p:notesMasterIdLst>
  <p:sldIdLst>
    <p:sldId id="259" r:id="rId3"/>
    <p:sldId id="262" r:id="rId4"/>
    <p:sldId id="265" r:id="rId5"/>
    <p:sldId id="268" r:id="rId6"/>
    <p:sldId id="271" r:id="rId7"/>
    <p:sldId id="274" r:id="rId8"/>
    <p:sldId id="277" r:id="rId9"/>
    <p:sldId id="280" r:id="rId10"/>
    <p:sldId id="283" r:id="rId11"/>
    <p:sldId id="286" r:id="rId12"/>
    <p:sldId id="289" r:id="rId13"/>
    <p:sldId id="292" r:id="rId14"/>
    <p:sldId id="295" r:id="rId15"/>
    <p:sldId id="298" r:id="rId16"/>
    <p:sldId id="301" r:id="rId17"/>
    <p:sldId id="304" r:id="rId18"/>
    <p:sldId id="307" r:id="rId19"/>
    <p:sldId id="310" r:id="rId20"/>
    <p:sldId id="313" r:id="rId21"/>
    <p:sldId id="316" r:id="rId22"/>
    <p:sldId id="319" r:id="rId23"/>
    <p:sldId id="322" r:id="rId24"/>
    <p:sldId id="325" r:id="rId25"/>
    <p:sldId id="328" r:id="rId26"/>
    <p:sldId id="331" r:id="rId27"/>
    <p:sldId id="334" r:id="rId28"/>
    <p:sldId id="337" r:id="rId29"/>
    <p:sldId id="340" r:id="rId30"/>
    <p:sldId id="343" r:id="rId31"/>
    <p:sldId id="346" r:id="rId32"/>
    <p:sldId id="349" r:id="rId33"/>
    <p:sldId id="352" r:id="rId34"/>
    <p:sldId id="355" r:id="rId35"/>
    <p:sldId id="358" r:id="rId36"/>
    <p:sldId id="361" r:id="rId37"/>
    <p:sldId id="364" r:id="rId38"/>
    <p:sldId id="367" r:id="rId39"/>
    <p:sldId id="370" r:id="rId40"/>
    <p:sldId id="373" r:id="rId41"/>
    <p:sldId id="376" r:id="rId42"/>
    <p:sldId id="379" r:id="rId43"/>
    <p:sldId id="382" r:id="rId44"/>
    <p:sldId id="385" r:id="rId45"/>
    <p:sldId id="388" r:id="rId46"/>
    <p:sldId id="391" r:id="rId47"/>
    <p:sldId id="394" r:id="rId48"/>
    <p:sldId id="397" r:id="rId49"/>
    <p:sldId id="400" r:id="rId50"/>
    <p:sldId id="403" r:id="rId51"/>
    <p:sldId id="406" r:id="rId52"/>
    <p:sldId id="409" r:id="rId53"/>
    <p:sldId id="412" r:id="rId54"/>
    <p:sldId id="415" r:id="rId55"/>
    <p:sldId id="418" r:id="rId56"/>
    <p:sldId id="421" r:id="rId57"/>
    <p:sldId id="427" r:id="rId58"/>
    <p:sldId id="430" r:id="rId59"/>
    <p:sldId id="432" r:id="rId60"/>
  </p:sldIdLst>
  <p:sldSz cx="9144000" cy="6858000" type="screen4x3"/>
  <p:notesSz cx="6858000" cy="9144000"/>
  <p:custDataLst>
    <p:tags r:id="rId62"/>
  </p:custDataLst>
  <p:defaultTextStyle>
    <a:defPPr algn="l" rtl="0" eaLnBrk="1" hangingPunct="1">
      <a:defRPr kumimoji="0" lang="ru-RU" altLang="en-US"/>
    </a:defPPr>
    <a:lvl1pPr marL="0" indent="0" algn="l" defTabSz="914400" rtl="0" eaLnBrk="1" hangingPunct="1">
      <a:buNone/>
      <a:defRPr sz="1800">
        <a:solidFill>
          <a:schemeClr val="tx1"/>
        </a:solidFill>
        <a:latin typeface="Calibri" panose="020F0502020204030204" charset="0"/>
        <a:ea typeface="Calibri" panose="020F0502020204030204" charset="0"/>
      </a:defRPr>
    </a:lvl1pPr>
    <a:lvl2pPr marL="457200" indent="0" algn="l" defTabSz="914400" rtl="0" eaLnBrk="1" hangingPunct="1">
      <a:buNone/>
      <a:defRPr sz="1800">
        <a:solidFill>
          <a:schemeClr val="tx1"/>
        </a:solidFill>
        <a:latin typeface="Calibri" panose="020F0502020204030204" charset="0"/>
        <a:ea typeface="Calibri" panose="020F0502020204030204" charset="0"/>
      </a:defRPr>
    </a:lvl2pPr>
    <a:lvl3pPr marL="914400" indent="0" algn="l" defTabSz="914400" rtl="0" eaLnBrk="1" hangingPunct="1">
      <a:buNone/>
      <a:defRPr sz="1800">
        <a:solidFill>
          <a:schemeClr val="tx1"/>
        </a:solidFill>
        <a:latin typeface="Calibri" panose="020F0502020204030204" charset="0"/>
        <a:ea typeface="Calibri" panose="020F0502020204030204" charset="0"/>
      </a:defRPr>
    </a:lvl3pPr>
    <a:lvl4pPr marL="1371600" indent="0" algn="l" defTabSz="914400" rtl="0" eaLnBrk="1" hangingPunct="1">
      <a:buNone/>
      <a:defRPr sz="1800">
        <a:solidFill>
          <a:schemeClr val="tx1"/>
        </a:solidFill>
        <a:latin typeface="Calibri" panose="020F0502020204030204" charset="0"/>
        <a:ea typeface="Calibri" panose="020F0502020204030204" charset="0"/>
      </a:defRPr>
    </a:lvl4pPr>
    <a:lvl5pPr marL="1828800" indent="0" algn="l" defTabSz="914400" rtl="0" eaLnBrk="1" hangingPunct="1">
      <a:buNone/>
      <a:defRPr sz="1800">
        <a:solidFill>
          <a:schemeClr val="tx1"/>
        </a:solidFill>
        <a:latin typeface="Calibri" panose="020F0502020204030204" charset="0"/>
        <a:ea typeface="Calibri" panose="020F0502020204030204" charset="0"/>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660"/>
  </p:normalViewPr>
  <p:slideViewPr>
    <p:cSldViewPr>
      <p:cViewPr>
        <p:scale>
          <a:sx n="77" d="100"/>
          <a:sy n="77" d="100"/>
        </p:scale>
        <p:origin x="402" y="162"/>
      </p:cViewPr>
      <p:guideLst/>
    </p:cSldViewPr>
  </p:slideViewPr>
  <p:notesTextViewPr>
    <p:cViewPr>
      <p:scale>
        <a:sx n="1" d="1"/>
        <a:sy n="1" d="1"/>
      </p:scale>
      <p:origin x="0" y="0"/>
    </p:cViewPr>
  </p:notesTextViewPr>
  <p:notesViewPr>
    <p:cSldViewPr>
      <p:cViewPr>
        <p:scale>
          <a:sx n="10" d="100"/>
          <a:sy n="1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4097"/>
          <p:cNvSpPr>
            <a:spLocks noGrp="1"/>
          </p:cNvSpPr>
          <p:nvPr>
            <p:ph type="hdr" sz="quarter"/>
          </p:nvPr>
        </p:nvSpPr>
        <p:spPr>
          <a:xfrm>
            <a:off x="0" y="0"/>
            <a:ext cx="2971800" cy="457200"/>
          </a:xfrm>
          <a:prstGeom prst="rect">
            <a:avLst/>
          </a:prstGeom>
          <a:noFill/>
          <a:ln cap="flat">
            <a:noFill/>
            <a:prstDash val="solid"/>
            <a:miter lim="800000"/>
            <a:headEnd type="none" w="med" len="med"/>
            <a:tailEnd type="none" w="med" len="med"/>
          </a:ln>
        </p:spPr>
        <p:txBody>
          <a:bodyPr/>
          <a:lstStyle>
            <a:lvl1pPr marL="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lvl="0">
              <a:spcBef>
                <a:spcPct val="50000"/>
              </a:spcBef>
            </a:pPr>
            <a:r>
              <a:rPr lang="en-US" altLang="en-US" sz="1200" b="1">
                <a:solidFill>
                  <a:srgbClr val="375663"/>
                </a:solidFill>
                <a:latin typeface="Arial" panose="020B0604020202020204" pitchFamily="34" charset="0"/>
              </a:rPr>
              <a:t>*</a:t>
            </a:r>
          </a:p>
        </p:txBody>
      </p:sp>
      <p:sp>
        <p:nvSpPr>
          <p:cNvPr id="4099" name="日期占位符 4098"/>
          <p:cNvSpPr>
            <a:spLocks noGrp="1"/>
          </p:cNvSpPr>
          <p:nvPr>
            <p:ph type="dt" idx="1"/>
          </p:nvPr>
        </p:nvSpPr>
        <p:spPr>
          <a:xfrm>
            <a:off x="3886200" y="0"/>
            <a:ext cx="2971800" cy="457200"/>
          </a:xfrm>
          <a:prstGeom prst="rect">
            <a:avLst/>
          </a:prstGeom>
          <a:noFill/>
          <a:ln cap="flat">
            <a:noFill/>
            <a:prstDash val="solid"/>
            <a:miter lim="800000"/>
            <a:headEnd type="none" w="med" len="med"/>
            <a:tailEnd type="none" w="med" len="med"/>
          </a:ln>
        </p:spPr>
        <p:txBody>
          <a:bodyPr/>
          <a:lstStyle>
            <a:lvl1pPr marL="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lvl="0" algn="r">
              <a:spcBef>
                <a:spcPct val="50000"/>
              </a:spcBef>
            </a:pPr>
            <a:fld id="{0E5A4562-27EB-4929-9227-DBE3172253EE}" type="datetime1">
              <a:rPr lang="en-US" altLang="en-US" sz="1200" b="1">
                <a:solidFill>
                  <a:srgbClr val="375663"/>
                </a:solidFill>
                <a:latin typeface="Arial" panose="020B0604020202020204" pitchFamily="34" charset="0"/>
              </a:rPr>
              <a:t>5/11/2024</a:t>
            </a:fld>
            <a:endParaRPr lang="en-US" altLang="en-US" sz="1200" b="1">
              <a:solidFill>
                <a:srgbClr val="375663"/>
              </a:solidFill>
              <a:latin typeface="Arial" panose="020B0604020202020204" pitchFamily="34" charset="0"/>
            </a:endParaRPr>
          </a:p>
        </p:txBody>
      </p:sp>
      <p:sp>
        <p:nvSpPr>
          <p:cNvPr id="4100" name="幻灯片图像占位符 4099"/>
          <p:cNvSpPr>
            <a:spLocks noGrp="1" noRot="1" noChangeAspect="1"/>
          </p:cNvSpPr>
          <p:nvPr>
            <p:ph type="sldImg" idx="2"/>
          </p:nvPr>
        </p:nvSpPr>
        <p:spPr>
          <a:xfrm>
            <a:off x="1143000" y="685800"/>
            <a:ext cx="4572000" cy="3429000"/>
          </a:xfrm>
          <a:prstGeom prst="rect">
            <a:avLst/>
          </a:prstGeom>
          <a:solidFill>
            <a:srgbClr val="FFFFFF"/>
          </a:solidFill>
          <a:ln cap="flat">
            <a:solidFill>
              <a:srgbClr val="000000"/>
            </a:solidFill>
            <a:prstDash val="solid"/>
            <a:miter lim="800000"/>
            <a:headEnd type="none" w="med" len="med"/>
            <a:tailEnd type="none" w="med" len="med"/>
          </a:ln>
        </p:spPr>
      </p:sp>
      <p:sp>
        <p:nvSpPr>
          <p:cNvPr id="4101" name="文本占位符 4100"/>
          <p:cNvSpPr>
            <a:spLocks noGrp="1"/>
          </p:cNvSpPr>
          <p:nvPr>
            <p:ph type="body" sz="quarter" idx="3"/>
          </p:nvPr>
        </p:nvSpPr>
        <p:spPr>
          <a:xfrm>
            <a:off x="914400" y="4343400"/>
            <a:ext cx="5029200" cy="4114800"/>
          </a:xfrm>
          <a:prstGeom prst="rect">
            <a:avLst/>
          </a:prstGeom>
          <a:noFill/>
          <a:ln cap="flat">
            <a:noFill/>
            <a:prstDash val="solid"/>
            <a:miter lim="800000"/>
            <a:headEnd type="none" w="med" len="med"/>
            <a:tailEnd type="none" w="med" len="med"/>
          </a:ln>
        </p:spPr>
        <p:txBody>
          <a:bodyPr/>
          <a:lstStyle>
            <a:lvl1pPr marL="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lvl="0"/>
            <a:r>
              <a:t>单击此处编辑母版文本样式</a:t>
            </a:r>
          </a:p>
          <a:p>
            <a:pPr lvl="1"/>
            <a:r>
              <a:t>第二级</a:t>
            </a:r>
          </a:p>
          <a:p>
            <a:pPr lvl="2"/>
            <a:r>
              <a:t>第三级</a:t>
            </a:r>
          </a:p>
          <a:p>
            <a:pPr lvl="3"/>
            <a:r>
              <a:t>第四级</a:t>
            </a:r>
          </a:p>
          <a:p>
            <a:pPr lvl="4"/>
            <a:r>
              <a:t>第五级</a:t>
            </a:r>
          </a:p>
        </p:txBody>
      </p:sp>
      <p:sp>
        <p:nvSpPr>
          <p:cNvPr id="4102" name="页脚占位符 4101"/>
          <p:cNvSpPr>
            <a:spLocks noGrp="1"/>
          </p:cNvSpPr>
          <p:nvPr>
            <p:ph type="ftr" sz="quarter" idx="4"/>
          </p:nvPr>
        </p:nvSpPr>
        <p:spPr>
          <a:xfrm>
            <a:off x="0" y="8686800"/>
            <a:ext cx="2971800" cy="457200"/>
          </a:xfrm>
          <a:prstGeom prst="rect">
            <a:avLst/>
          </a:prstGeom>
          <a:noFill/>
          <a:ln cap="flat">
            <a:noFill/>
            <a:prstDash val="solid"/>
            <a:miter lim="800000"/>
            <a:headEnd type="none" w="med" len="med"/>
            <a:tailEnd type="none" w="med" len="med"/>
          </a:ln>
        </p:spPr>
        <p:txBody>
          <a:bodyPr anchor="b" anchorCtr="0"/>
          <a:lstStyle>
            <a:lvl1pPr marL="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lvl="0">
              <a:spcBef>
                <a:spcPct val="50000"/>
              </a:spcBef>
            </a:pPr>
            <a:endParaRPr lang="en-US" altLang="en-US" sz="1200" b="1">
              <a:solidFill>
                <a:srgbClr val="375663"/>
              </a:solidFill>
              <a:latin typeface="Arial" panose="020B0604020202020204" pitchFamily="34" charset="0"/>
            </a:endParaRPr>
          </a:p>
        </p:txBody>
      </p:sp>
      <p:sp>
        <p:nvSpPr>
          <p:cNvPr id="4103" name="灯片编号占位符 4102"/>
          <p:cNvSpPr>
            <a:spLocks noGrp="1"/>
          </p:cNvSpPr>
          <p:nvPr>
            <p:ph type="sldNum" sz="quarter" idx="5"/>
          </p:nvPr>
        </p:nvSpPr>
        <p:spPr>
          <a:xfrm>
            <a:off x="3886200" y="8686800"/>
            <a:ext cx="2971800" cy="457200"/>
          </a:xfrm>
          <a:prstGeom prst="rect">
            <a:avLst/>
          </a:prstGeom>
          <a:noFill/>
          <a:ln cap="flat">
            <a:noFill/>
            <a:prstDash val="solid"/>
            <a:miter lim="800000"/>
            <a:headEnd type="none" w="med" len="med"/>
            <a:tailEnd type="none" w="med" len="med"/>
          </a:ln>
        </p:spPr>
        <p:txBody>
          <a:bodyPr anchor="b" anchorCtr="0"/>
          <a:lstStyle>
            <a:lvl1pPr marL="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lvl="0" algn="r">
              <a:spcBef>
                <a:spcPct val="50000"/>
              </a:spcBef>
            </a:pPr>
            <a:fld id="{E93276AE-5498-45D1-8B49-6D6FA63E2D5C}" type="slidenum">
              <a:rPr lang="en-US" altLang="en-US" sz="1200" b="1">
                <a:solidFill>
                  <a:srgbClr val="375663"/>
                </a:solidFill>
                <a:latin typeface="Arial" panose="020B0604020202020204" pitchFamily="34" charset="0"/>
              </a:rPr>
              <a:t>‹#›</a:t>
            </a:fld>
            <a:endParaRPr lang="en-US" altLang="en-US" sz="1200" b="1">
              <a:solidFill>
                <a:srgbClr val="375663"/>
              </a:solidFill>
              <a:latin typeface="Arial" panose="020B0604020202020204" pitchFamily="34" charset="0"/>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幻灯片图像占位符 4105"/>
          <p:cNvSpPr>
            <a:spLocks noGrp="1" noRot="1" noChangeAspect="1"/>
          </p:cNvSpPr>
          <p:nvPr>
            <p:ph type="sldImg"/>
          </p:nvPr>
        </p:nvSpPr>
        <p:spPr>
          <a:xfrm>
            <a:off x="1143000" y="685800"/>
            <a:ext cx="4572000" cy="3429000"/>
          </a:xfrm>
          <a:prstGeom prst="rect">
            <a:avLst/>
          </a:prstGeom>
          <a:noFill/>
          <a:ln cap="flat">
            <a:solidFill>
              <a:srgbClr val="000000"/>
            </a:solidFill>
            <a:prstDash val="solid"/>
            <a:miter lim="800000"/>
            <a:headEnd type="none" w="med" len="med"/>
            <a:tailEnd type="none" w="med" len="med"/>
          </a:ln>
        </p:spPr>
      </p:sp>
      <p:sp>
        <p:nvSpPr>
          <p:cNvPr id="4107" name="文本占位符 4106"/>
          <p:cNvSpPr>
            <a:spLocks noGrp="1"/>
          </p:cNvSpPr>
          <p:nvPr>
            <p:ph type="body" idx="1"/>
          </p:nvPr>
        </p:nvSpPr>
        <p:spPr>
          <a:xfrm>
            <a:off x="914400" y="4343400"/>
            <a:ext cx="5029200" cy="4114800"/>
          </a:xfrm>
          <a:prstGeom prst="rect">
            <a:avLst/>
          </a:prstGeom>
          <a:noFill/>
          <a:ln cap="flat">
            <a:noFill/>
            <a:prstDash val="solid"/>
            <a:miter lim="800000"/>
            <a:headEnd type="none" w="med" len="med"/>
            <a:tailEnd type="none" w="med" len="med"/>
          </a:ln>
        </p:spPr>
        <p:txBody>
          <a:bodyPr/>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457200" rtl="0" eaLnBrk="0" fontAlgn="base" hangingPunct="0">
              <a:lnSpc>
                <a:spcPct val="100000"/>
              </a:lnSpc>
              <a:spcBef>
                <a:spcPct val="30000"/>
              </a:spcBef>
              <a:spcAft>
                <a:spcPct val="0"/>
              </a:spcAft>
              <a:buClrTx/>
              <a:buSzTx/>
            </a:pPr>
            <a:endParaRPr kumimoji="0" sz="1200" u="none">
              <a:solidFill>
                <a:schemeClr val="tx1"/>
              </a:solidFill>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幻灯片图像占位符 4109"/>
          <p:cNvSpPr>
            <a:spLocks noGrp="1" noRot="1" noChangeAspect="1"/>
          </p:cNvSpPr>
          <p:nvPr>
            <p:ph type="sldImg"/>
          </p:nvPr>
        </p:nvSpPr>
        <p:spPr>
          <a:xfrm>
            <a:off x="1144588" y="685800"/>
            <a:ext cx="4572000" cy="3429000"/>
          </a:xfrm>
          <a:prstGeom prst="rect">
            <a:avLst/>
          </a:prstGeom>
          <a:noFill/>
          <a:ln cap="flat">
            <a:solidFill>
              <a:srgbClr val="000000"/>
            </a:solidFill>
            <a:prstDash val="solid"/>
            <a:miter lim="800000"/>
            <a:headEnd type="none" w="med" len="med"/>
            <a:tailEnd type="none" w="med" len="med"/>
          </a:ln>
        </p:spPr>
      </p:sp>
      <p:sp>
        <p:nvSpPr>
          <p:cNvPr id="4111" name="文本占位符 4110"/>
          <p:cNvSpPr>
            <a:spLocks noGrp="1"/>
          </p:cNvSpPr>
          <p:nvPr>
            <p:ph type="body" idx="1"/>
          </p:nvPr>
        </p:nvSpPr>
        <p:spPr>
          <a:xfrm>
            <a:off x="914400" y="4343400"/>
            <a:ext cx="5029200" cy="4114800"/>
          </a:xfrm>
          <a:prstGeom prst="rect">
            <a:avLst/>
          </a:prstGeom>
          <a:noFill/>
          <a:ln cap="flat">
            <a:noFill/>
            <a:prstDash val="solid"/>
            <a:miter lim="800000"/>
            <a:headEnd type="none" w="med" len="med"/>
            <a:tailEnd type="none" w="med" len="med"/>
          </a:ln>
        </p:spPr>
        <p:txBody>
          <a:bodyPr rot="0" vert="horz" wrap="square" lIns="89913" tIns="44956" rIns="89913" bIns="44956" anchor="t" anchorCtr="0"/>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914400" rtl="0" eaLnBrk="0" fontAlgn="base" hangingPunct="0">
              <a:lnSpc>
                <a:spcPct val="100000"/>
              </a:lnSpc>
              <a:spcBef>
                <a:spcPct val="30000"/>
              </a:spcBef>
              <a:spcAft>
                <a:spcPct val="0"/>
              </a:spcAft>
              <a:buClrTx/>
              <a:buSzTx/>
            </a:pPr>
            <a:r>
              <a:rPr kumimoji="1" sz="1200" b="1" u="none">
                <a:solidFill>
                  <a:schemeClr val="tx1"/>
                </a:solidFill>
                <a:latin typeface="Times New Roman" panose="02020603050405020304" pitchFamily="18" charset="0"/>
                <a:ea typeface="宋体" panose="02010600030101010101" pitchFamily="2" charset="-122"/>
              </a:rPr>
              <a:t>Business Objects</a:t>
            </a:r>
          </a:p>
          <a:p>
            <a:pPr marL="0" lvl="0" indent="0" algn="l" defTabSz="914400" rtl="0" eaLnBrk="0" fontAlgn="base" hangingPunct="0">
              <a:lnSpc>
                <a:spcPct val="100000"/>
              </a:lnSpc>
              <a:spcBef>
                <a:spcPct val="30000"/>
              </a:spcBef>
              <a:spcAft>
                <a:spcPct val="0"/>
              </a:spcAft>
              <a:buClrTx/>
              <a:buSzTx/>
            </a:pPr>
            <a:r>
              <a:rPr kumimoji="1" sz="1200" u="none">
                <a:solidFill>
                  <a:schemeClr val="tx1"/>
                </a:solidFill>
                <a:latin typeface="Times New Roman" panose="02020603050405020304" pitchFamily="18" charset="0"/>
                <a:ea typeface="宋体" panose="02010600030101010101" pitchFamily="2" charset="-122"/>
              </a:rPr>
              <a:t>Business objects are the most basic 构件 in the Windchill Environment, and that they often contain files.  </a:t>
            </a:r>
          </a:p>
          <a:p>
            <a:pPr marL="0" lvl="0" indent="0" algn="l" defTabSz="914400" rtl="0" eaLnBrk="0" fontAlgn="base" hangingPunct="0">
              <a:lnSpc>
                <a:spcPct val="100000"/>
              </a:lnSpc>
              <a:spcBef>
                <a:spcPct val="30000"/>
              </a:spcBef>
              <a:spcAft>
                <a:spcPct val="0"/>
              </a:spcAft>
              <a:buClrTx/>
              <a:buSzTx/>
            </a:pPr>
            <a:r>
              <a:rPr kumimoji="1" sz="1200" u="none">
                <a:solidFill>
                  <a:schemeClr val="tx1"/>
                </a:solidFill>
                <a:latin typeface="Times New Roman" panose="02020603050405020304" pitchFamily="18" charset="0"/>
                <a:ea typeface="宋体" panose="02010600030101010101" pitchFamily="2" charset="-122"/>
              </a:rPr>
              <a:t>Users create business objects, and define their metadata, content, and references, usually when the object is created. </a:t>
            </a:r>
          </a:p>
          <a:p>
            <a:pPr marL="0" lvl="0" indent="0" algn="l" defTabSz="914400" rtl="0" eaLnBrk="0" fontAlgn="base" hangingPunct="0">
              <a:lnSpc>
                <a:spcPct val="100000"/>
              </a:lnSpc>
              <a:spcBef>
                <a:spcPct val="30000"/>
              </a:spcBef>
              <a:spcAft>
                <a:spcPct val="0"/>
              </a:spcAft>
              <a:buClrTx/>
              <a:buSzTx/>
            </a:pPr>
            <a:endParaRPr kumimoji="1" sz="1200" u="none">
              <a:solidFill>
                <a:schemeClr val="tx1"/>
              </a:solidFill>
              <a:latin typeface="Times New Roman" panose="02020603050405020304" pitchFamily="18" charset="0"/>
              <a:ea typeface="宋体" panose="02010600030101010101" pitchFamily="2" charset="-122"/>
            </a:endParaRPr>
          </a:p>
          <a:p>
            <a:pPr marL="0" lvl="0" indent="0" algn="l" defTabSz="914400" rtl="0" eaLnBrk="0" fontAlgn="base" hangingPunct="0">
              <a:lnSpc>
                <a:spcPct val="100000"/>
              </a:lnSpc>
              <a:spcBef>
                <a:spcPct val="30000"/>
              </a:spcBef>
              <a:spcAft>
                <a:spcPct val="0"/>
              </a:spcAft>
              <a:buClrTx/>
              <a:buSzTx/>
            </a:pPr>
            <a:r>
              <a:rPr kumimoji="1" sz="1200" b="1" u="none">
                <a:solidFill>
                  <a:schemeClr val="tx1"/>
                </a:solidFill>
                <a:latin typeface="Times New Roman" panose="02020603050405020304" pitchFamily="18" charset="0"/>
                <a:ea typeface="宋体" panose="02010600030101010101" pitchFamily="2" charset="-122"/>
              </a:rPr>
              <a:t>Object types</a:t>
            </a:r>
          </a:p>
          <a:p>
            <a:pPr marL="0" lvl="0" indent="0" algn="l" defTabSz="914400" rtl="0" eaLnBrk="0" fontAlgn="base" hangingPunct="0">
              <a:lnSpc>
                <a:spcPct val="100000"/>
              </a:lnSpc>
              <a:spcBef>
                <a:spcPct val="30000"/>
              </a:spcBef>
              <a:spcAft>
                <a:spcPct val="0"/>
              </a:spcAft>
              <a:buClrTx/>
              <a:buSzTx/>
            </a:pPr>
            <a:r>
              <a:rPr kumimoji="1" sz="1200" u="none">
                <a:solidFill>
                  <a:schemeClr val="tx1"/>
                </a:solidFill>
                <a:latin typeface="Times New Roman" panose="02020603050405020304" pitchFamily="18" charset="0"/>
                <a:ea typeface="宋体" panose="02010600030101010101" pitchFamily="2" charset="-122"/>
              </a:rPr>
              <a:t>Documents, 部件s and Change Items are the business objects that most users will encounter and work with, and they are all a little different.</a:t>
            </a:r>
          </a:p>
          <a:p>
            <a:pPr marL="0" lvl="0" indent="0" algn="l" defTabSz="914400" rtl="0" eaLnBrk="0" fontAlgn="base" hangingPunct="0">
              <a:lnSpc>
                <a:spcPct val="100000"/>
              </a:lnSpc>
              <a:spcBef>
                <a:spcPct val="30000"/>
              </a:spcBef>
              <a:spcAft>
                <a:spcPct val="0"/>
              </a:spcAft>
              <a:buClrTx/>
              <a:buSzTx/>
            </a:pPr>
            <a:endParaRPr kumimoji="1" sz="1200" u="none">
              <a:solidFill>
                <a:schemeClr val="tx1"/>
              </a:solidFill>
              <a:latin typeface="Times New Roman" panose="02020603050405020304" pitchFamily="18" charset="0"/>
              <a:ea typeface="宋体" panose="02010600030101010101" pitchFamily="2" charset="-122"/>
            </a:endParaRPr>
          </a:p>
          <a:p>
            <a:pPr marL="0" lvl="0" indent="0" algn="l" defTabSz="914400" rtl="0" eaLnBrk="0" fontAlgn="base" hangingPunct="0">
              <a:lnSpc>
                <a:spcPct val="100000"/>
              </a:lnSpc>
              <a:spcBef>
                <a:spcPct val="30000"/>
              </a:spcBef>
              <a:spcAft>
                <a:spcPct val="0"/>
              </a:spcAft>
              <a:buClrTx/>
              <a:buSzTx/>
            </a:pPr>
            <a:r>
              <a:rPr kumimoji="1" sz="1200" u="none">
                <a:solidFill>
                  <a:schemeClr val="tx1"/>
                </a:solidFill>
                <a:latin typeface="Times New Roman" panose="02020603050405020304" pitchFamily="18" charset="0"/>
                <a:ea typeface="宋体" panose="02010600030101010101" pitchFamily="2" charset="-122"/>
              </a:rPr>
              <a:t>Point out the primary differences in the bulleted list, and explain what each object is used for, as described in the guide.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幻灯片图像占位符 4113"/>
          <p:cNvSpPr>
            <a:spLocks noGrp="1" noRot="1" noChangeAspect="1"/>
          </p:cNvSpPr>
          <p:nvPr>
            <p:ph type="sldImg"/>
          </p:nvPr>
        </p:nvSpPr>
        <p:spPr>
          <a:xfrm>
            <a:off x="1152525" y="692150"/>
            <a:ext cx="4554538" cy="3416300"/>
          </a:xfrm>
          <a:prstGeom prst="rect">
            <a:avLst/>
          </a:prstGeom>
          <a:noFill/>
          <a:ln cap="flat">
            <a:solidFill>
              <a:srgbClr val="000000"/>
            </a:solidFill>
            <a:prstDash val="solid"/>
            <a:miter lim="800000"/>
            <a:headEnd type="none" w="med" len="med"/>
            <a:tailEnd type="none" w="med" len="med"/>
          </a:ln>
        </p:spPr>
      </p:sp>
      <p:sp>
        <p:nvSpPr>
          <p:cNvPr id="4115" name="文本占位符 4114"/>
          <p:cNvSpPr>
            <a:spLocks noGrp="1"/>
          </p:cNvSpPr>
          <p:nvPr>
            <p:ph type="body" idx="1"/>
          </p:nvPr>
        </p:nvSpPr>
        <p:spPr>
          <a:xfrm>
            <a:off x="909638" y="4343400"/>
            <a:ext cx="5037138" cy="4114800"/>
          </a:xfrm>
          <a:prstGeom prst="rect">
            <a:avLst/>
          </a:prstGeom>
          <a:noFill/>
          <a:ln cap="flat">
            <a:noFill/>
            <a:prstDash val="solid"/>
            <a:miter lim="800000"/>
            <a:headEnd type="none" w="med" len="med"/>
            <a:tailEnd type="none" w="med" len="med"/>
          </a:ln>
        </p:spPr>
        <p:txBody>
          <a:bodyPr rot="0" vert="horz" wrap="square" lIns="89913" tIns="44956" rIns="89913" bIns="44956" anchor="t" anchorCtr="0"/>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457200" rtl="0" eaLnBrk="0" fontAlgn="base" hangingPunct="0">
              <a:lnSpc>
                <a:spcPct val="100000"/>
              </a:lnSpc>
              <a:spcBef>
                <a:spcPct val="30000"/>
              </a:spcBef>
              <a:spcAft>
                <a:spcPct val="0"/>
              </a:spcAft>
              <a:buClrTx/>
              <a:buSzTx/>
            </a:pPr>
            <a:endParaRPr kumimoji="0" sz="1200" u="none">
              <a:solidFill>
                <a:schemeClr val="tx1"/>
              </a:solidFill>
              <a:latin typeface="Calibri" panose="020F050202020403020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8" name="幻灯片图像占位符 4117"/>
          <p:cNvSpPr>
            <a:spLocks noGrp="1" noRot="1" noChangeAspect="1"/>
          </p:cNvSpPr>
          <p:nvPr>
            <p:ph type="sldImg"/>
          </p:nvPr>
        </p:nvSpPr>
        <p:spPr>
          <a:xfrm>
            <a:off x="1562100" y="374650"/>
            <a:ext cx="3494088" cy="2619375"/>
          </a:xfrm>
          <a:prstGeom prst="rect">
            <a:avLst/>
          </a:prstGeom>
          <a:noFill/>
          <a:ln cap="flat">
            <a:solidFill>
              <a:srgbClr val="000000"/>
            </a:solidFill>
            <a:prstDash val="solid"/>
            <a:miter lim="800000"/>
            <a:headEnd type="none" w="med" len="med"/>
            <a:tailEnd type="none" w="med" len="med"/>
          </a:ln>
        </p:spPr>
      </p:sp>
      <p:sp>
        <p:nvSpPr>
          <p:cNvPr id="4119" name="文本占位符 4118"/>
          <p:cNvSpPr>
            <a:spLocks noGrp="1"/>
          </p:cNvSpPr>
          <p:nvPr>
            <p:ph type="body" idx="1"/>
          </p:nvPr>
        </p:nvSpPr>
        <p:spPr>
          <a:xfrm>
            <a:off x="377825" y="3078162"/>
            <a:ext cx="6173788" cy="5670550"/>
          </a:xfrm>
          <a:prstGeom prst="rect">
            <a:avLst/>
          </a:prstGeom>
          <a:noFill/>
          <a:ln cap="flat">
            <a:noFill/>
            <a:prstDash val="solid"/>
            <a:miter lim="800000"/>
            <a:headEnd type="none" w="med" len="med"/>
            <a:tailEnd type="none" w="med" len="med"/>
          </a:ln>
        </p:spPr>
        <p:txBody>
          <a:bodyPr rot="0" vert="horz" wrap="square" lIns="90014" tIns="45007" rIns="90014" bIns="45007" anchor="t" anchorCtr="0"/>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914400" rtl="0" eaLnBrk="0" fontAlgn="base" hangingPunct="0">
              <a:lnSpc>
                <a:spcPct val="100000"/>
              </a:lnSpc>
              <a:spcBef>
                <a:spcPct val="30000"/>
              </a:spcBef>
              <a:spcAft>
                <a:spcPct val="0"/>
              </a:spcAft>
              <a:buClrTx/>
              <a:buSzTx/>
            </a:pPr>
            <a:r>
              <a:rPr kumimoji="1" sz="1200" u="none">
                <a:solidFill>
                  <a:schemeClr val="tx1"/>
                </a:solidFill>
                <a:latin typeface="Times New Roman" panose="02020603050405020304" pitchFamily="18" charset="0"/>
                <a:ea typeface="宋体" panose="02010600030101010101" pitchFamily="2" charset="-122"/>
              </a:rPr>
              <a:t>Any company’s change process can be broken down in to this or some portion of this flow. It starts with someone identifying a possible problem. This could be anyone from a design engineer to person on the shop floor. The symptom is investigated to see if it is a real problem. Once a problem is identified, the cause or causes must be found. Once found, solutions to the problem are proposed. Last, one or more solution is selected and then implemented.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2" name="幻灯片图像占位符 4121"/>
          <p:cNvSpPr>
            <a:spLocks noGrp="1" noRot="1" noChangeAspect="1"/>
          </p:cNvSpPr>
          <p:nvPr>
            <p:ph type="sldImg"/>
          </p:nvPr>
        </p:nvSpPr>
        <p:spPr>
          <a:xfrm>
            <a:off x="1143000" y="685800"/>
            <a:ext cx="4573588" cy="3429000"/>
          </a:xfrm>
          <a:prstGeom prst="rect">
            <a:avLst/>
          </a:prstGeom>
          <a:noFill/>
          <a:ln cap="flat">
            <a:solidFill>
              <a:srgbClr val="000000"/>
            </a:solidFill>
            <a:prstDash val="solid"/>
            <a:miter lim="800000"/>
            <a:headEnd type="none" w="med" len="med"/>
            <a:tailEnd type="none" w="med" len="med"/>
          </a:ln>
        </p:spPr>
      </p:sp>
      <p:sp>
        <p:nvSpPr>
          <p:cNvPr id="4123" name="文本占位符 4122"/>
          <p:cNvSpPr>
            <a:spLocks noGrp="1"/>
          </p:cNvSpPr>
          <p:nvPr>
            <p:ph type="body" idx="1"/>
          </p:nvPr>
        </p:nvSpPr>
        <p:spPr>
          <a:xfrm>
            <a:off x="914400" y="4343400"/>
            <a:ext cx="5029200" cy="4114800"/>
          </a:xfrm>
          <a:prstGeom prst="rect">
            <a:avLst/>
          </a:prstGeom>
          <a:noFill/>
          <a:ln cap="flat">
            <a:noFill/>
            <a:prstDash val="solid"/>
            <a:miter lim="800000"/>
            <a:headEnd type="none" w="med" len="med"/>
            <a:tailEnd type="none" w="med" len="med"/>
          </a:ln>
        </p:spPr>
        <p:txBody>
          <a:bodyPr/>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457200" rtl="0" eaLnBrk="0" fontAlgn="base" hangingPunct="0">
              <a:lnSpc>
                <a:spcPct val="100000"/>
              </a:lnSpc>
              <a:spcBef>
                <a:spcPct val="30000"/>
              </a:spcBef>
              <a:spcAft>
                <a:spcPct val="0"/>
              </a:spcAft>
              <a:buClrTx/>
              <a:buSzTx/>
            </a:pPr>
            <a:endParaRPr kumimoji="0" sz="1200" u="none">
              <a:solidFill>
                <a:schemeClr val="tx1"/>
              </a:solidFill>
              <a:latin typeface="Calibri" panose="020F050202020403020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 name="幻灯片图像占位符 4125"/>
          <p:cNvSpPr>
            <a:spLocks noGrp="1" noRot="1" noChangeAspect="1"/>
          </p:cNvSpPr>
          <p:nvPr>
            <p:ph type="sldImg"/>
          </p:nvPr>
        </p:nvSpPr>
        <p:spPr>
          <a:xfrm>
            <a:off x="1143000" y="685800"/>
            <a:ext cx="4573588" cy="3429000"/>
          </a:xfrm>
          <a:prstGeom prst="rect">
            <a:avLst/>
          </a:prstGeom>
          <a:noFill/>
          <a:ln cap="flat">
            <a:solidFill>
              <a:srgbClr val="000000"/>
            </a:solidFill>
            <a:prstDash val="solid"/>
            <a:miter lim="800000"/>
            <a:headEnd type="none" w="med" len="med"/>
            <a:tailEnd type="none" w="med" len="med"/>
          </a:ln>
        </p:spPr>
      </p:sp>
      <p:sp>
        <p:nvSpPr>
          <p:cNvPr id="4127" name="文本占位符 4126"/>
          <p:cNvSpPr>
            <a:spLocks noGrp="1"/>
          </p:cNvSpPr>
          <p:nvPr>
            <p:ph type="body" idx="1"/>
          </p:nvPr>
        </p:nvSpPr>
        <p:spPr>
          <a:xfrm>
            <a:off x="914400" y="4343400"/>
            <a:ext cx="5029200" cy="4114800"/>
          </a:xfrm>
          <a:prstGeom prst="rect">
            <a:avLst/>
          </a:prstGeom>
          <a:noFill/>
          <a:ln cap="flat">
            <a:noFill/>
            <a:prstDash val="solid"/>
            <a:miter lim="800000"/>
            <a:headEnd type="none" w="med" len="med"/>
            <a:tailEnd type="none" w="med" len="med"/>
          </a:ln>
        </p:spPr>
        <p:txBody>
          <a:bodyPr/>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457200" rtl="0" eaLnBrk="0" fontAlgn="base" hangingPunct="0">
              <a:lnSpc>
                <a:spcPct val="100000"/>
              </a:lnSpc>
              <a:spcBef>
                <a:spcPct val="30000"/>
              </a:spcBef>
              <a:spcAft>
                <a:spcPct val="0"/>
              </a:spcAft>
              <a:buClrTx/>
              <a:buSzTx/>
            </a:pPr>
            <a:endParaRPr kumimoji="0" sz="1200" u="none">
              <a:solidFill>
                <a:schemeClr val="tx1"/>
              </a:solidFill>
              <a:latin typeface="Calibri" panose="020F050202020403020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幻灯片图像占位符 4129"/>
          <p:cNvSpPr>
            <a:spLocks noGrp="1" noRot="1" noChangeAspect="1"/>
          </p:cNvSpPr>
          <p:nvPr>
            <p:ph type="sldImg"/>
          </p:nvPr>
        </p:nvSpPr>
        <p:spPr>
          <a:xfrm>
            <a:off x="1143000" y="685800"/>
            <a:ext cx="4573588" cy="3429000"/>
          </a:xfrm>
          <a:prstGeom prst="rect">
            <a:avLst/>
          </a:prstGeom>
          <a:noFill/>
          <a:ln cap="flat">
            <a:solidFill>
              <a:srgbClr val="000000"/>
            </a:solidFill>
            <a:prstDash val="solid"/>
            <a:miter lim="800000"/>
            <a:headEnd type="none" w="med" len="med"/>
            <a:tailEnd type="none" w="med" len="med"/>
          </a:ln>
        </p:spPr>
      </p:sp>
      <p:sp>
        <p:nvSpPr>
          <p:cNvPr id="4131" name="文本占位符 4130"/>
          <p:cNvSpPr>
            <a:spLocks noGrp="1"/>
          </p:cNvSpPr>
          <p:nvPr>
            <p:ph type="body" idx="1"/>
          </p:nvPr>
        </p:nvSpPr>
        <p:spPr>
          <a:xfrm>
            <a:off x="914400" y="4343400"/>
            <a:ext cx="5029200" cy="4114800"/>
          </a:xfrm>
          <a:prstGeom prst="rect">
            <a:avLst/>
          </a:prstGeom>
          <a:noFill/>
          <a:ln cap="flat">
            <a:noFill/>
            <a:prstDash val="solid"/>
            <a:miter lim="800000"/>
            <a:headEnd type="none" w="med" len="med"/>
            <a:tailEnd type="none" w="med" len="med"/>
          </a:ln>
        </p:spPr>
        <p:txBody>
          <a:bodyPr/>
          <a:lstStyle>
            <a:lvl1pPr marL="0" indent="0" algn="l"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1pPr>
            <a:lvl2pPr marL="4572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2pPr>
            <a:lvl3pPr marL="9144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3pPr>
            <a:lvl4pPr marL="13716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4pPr>
            <a:lvl5pPr marL="1828800" indent="0" algn="l" defTabSz="457200" rtl="0" eaLnBrk="0" fontAlgn="base" hangingPunct="0">
              <a:lnSpc>
                <a:spcPct val="100000"/>
              </a:lnSpc>
              <a:spcBef>
                <a:spcPct val="30000"/>
              </a:spcBef>
              <a:spcAft>
                <a:spcPct val="0"/>
              </a:spcAft>
              <a:buClrTx/>
              <a:buSzTx/>
              <a:buFontTx/>
              <a:buNone/>
              <a:defRPr kumimoji="0" lang="ru-RU" altLang="en-US" sz="1200" b="0" i="0" u="none">
                <a:solidFill>
                  <a:schemeClr val="tx1"/>
                </a:solidFill>
                <a:latin typeface="Calibri" panose="020F0502020204030204" charset="0"/>
              </a:defRPr>
            </a:lvl5pPr>
          </a:lstStyle>
          <a:p>
            <a:pPr marL="0" lvl="0" indent="0" algn="l" defTabSz="457200" rtl="0" eaLnBrk="0" fontAlgn="base" hangingPunct="0">
              <a:lnSpc>
                <a:spcPct val="100000"/>
              </a:lnSpc>
              <a:spcBef>
                <a:spcPct val="30000"/>
              </a:spcBef>
              <a:spcAft>
                <a:spcPct val="0"/>
              </a:spcAft>
              <a:buClrTx/>
              <a:buSzTx/>
            </a:pPr>
            <a:endParaRPr kumimoji="0" sz="1200" u="none">
              <a:solidFill>
                <a:schemeClr val="tx1"/>
              </a:solidFill>
              <a:latin typeface="Calibri" panose="020F050202020403020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750">
              <a:srgbClr val="85FFE1"/>
            </a:gs>
            <a:gs pos="55500">
              <a:srgbClr val="94FFE5"/>
            </a:gs>
            <a:gs pos="37000">
              <a:srgbClr val="B3FFE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cap="flat">
            <a:noFill/>
            <a:prstDash val="solid"/>
            <a:round/>
            <a:headEnd type="none" w="med" len="med"/>
            <a:tailEnd type="none" w="med" len="med"/>
          </a:ln>
        </p:spPr>
        <p:txBody>
          <a:bodyPr vert="horz" lIns="91440" tIns="45720" rIns="91440" bIns="45720" anchor="ctr" anchorCtr="0"/>
          <a:lstStyle>
            <a:lvl1pPr algn="ctr" defTabSz="914400" rtl="0" eaLnBrk="1" hangingPunct="1">
              <a:spcBef>
                <a:spcPct val="0"/>
              </a:spcBef>
              <a:buNone/>
              <a:defRPr lang="ru-RU" altLang="en-US" sz="4400">
                <a:solidFill>
                  <a:schemeClr val="tx1"/>
                </a:solidFill>
                <a:latin typeface="Calibri" panose="020F0502020204030204" charset="0"/>
                <a:ea typeface="Arial" panose="020B0604020202020204"/>
              </a:defRPr>
            </a:lvl1pPr>
          </a:lstStyle>
          <a:p>
            <a:pPr lvl="0"/>
            <a:r>
              <a:t>Click to edit Master title style</a:t>
            </a:r>
          </a:p>
        </p:txBody>
      </p:sp>
      <p:sp>
        <p:nvSpPr>
          <p:cNvPr id="1027" name="Text Placeholder 2"/>
          <p:cNvSpPr>
            <a:spLocks noGrp="1"/>
          </p:cNvSpPr>
          <p:nvPr>
            <p:ph type="body" idx="1"/>
          </p:nvPr>
        </p:nvSpPr>
        <p:spPr>
          <a:xfrm>
            <a:off x="457200" y="1600200"/>
            <a:ext cx="8229600" cy="4525962"/>
          </a:xfrm>
          <a:prstGeom prst="rect">
            <a:avLst/>
          </a:prstGeom>
          <a:noFill/>
          <a:ln cap="flat">
            <a:noFill/>
            <a:prstDash val="solid"/>
            <a:round/>
            <a:headEnd type="none" w="med" len="med"/>
            <a:tailEnd type="none" w="med" len="med"/>
          </a:ln>
        </p:spPr>
        <p:txBody>
          <a:bodyPr vert="horz" lIns="91440" tIns="45720" rIns="91440" bIns="45720"/>
          <a:lstStyle>
            <a:lvl1pPr marL="342900" indent="-342900" algn="l" defTabSz="914400" rtl="0" eaLnBrk="1" hangingPunct="1">
              <a:spcBef>
                <a:spcPct val="20000"/>
              </a:spcBef>
              <a:buFont typeface="Arial" panose="020B0604020202020204" pitchFamily="34" charset="0"/>
              <a:buChar char="•"/>
              <a:defRPr lang="ru-RU" altLang="en-US" sz="3200">
                <a:solidFill>
                  <a:schemeClr val="tx1"/>
                </a:solidFill>
                <a:latin typeface="Calibri" panose="020F0502020204030204" charset="0"/>
                <a:ea typeface="Arial" panose="020B0604020202020204"/>
              </a:defRPr>
            </a:lvl1pPr>
            <a:lvl2pPr marL="742950" indent="-285750" algn="l" defTabSz="914400" rtl="0" eaLnBrk="1" hangingPunct="1">
              <a:spcBef>
                <a:spcPct val="20000"/>
              </a:spcBef>
              <a:buFont typeface="Arial" panose="020B0604020202020204" pitchFamily="34" charset="0"/>
              <a:buChar char="–"/>
              <a:defRPr lang="ru-RU" altLang="en-US" sz="2800">
                <a:solidFill>
                  <a:schemeClr val="tx1"/>
                </a:solidFill>
                <a:latin typeface="Calibri" panose="020F0502020204030204" charset="0"/>
                <a:ea typeface="Arial" panose="020B0604020202020204"/>
              </a:defRPr>
            </a:lvl2pPr>
            <a:lvl3pPr marL="1143000" indent="-228600" algn="l" defTabSz="914400" rtl="0" eaLnBrk="1" hangingPunct="1">
              <a:spcBef>
                <a:spcPct val="20000"/>
              </a:spcBef>
              <a:buFont typeface="Arial" panose="020B0604020202020204" pitchFamily="34" charset="0"/>
              <a:buChar char="•"/>
              <a:defRPr lang="ru-RU" altLang="en-US" sz="2400">
                <a:solidFill>
                  <a:schemeClr val="tx1"/>
                </a:solidFill>
                <a:latin typeface="Calibri" panose="020F0502020204030204" charset="0"/>
                <a:ea typeface="Arial" panose="020B0604020202020204"/>
              </a:defRPr>
            </a:lvl3pPr>
            <a:lvl4pPr marL="1600200" indent="-228600" algn="l" defTabSz="914400" rtl="0" eaLnBrk="1" hangingPunct="1">
              <a:spcBef>
                <a:spcPct val="20000"/>
              </a:spcBef>
              <a:buFont typeface="Arial" panose="020B0604020202020204" pitchFamily="34" charset="0"/>
              <a:buChar char="–"/>
              <a:defRPr lang="ru-RU" altLang="en-US" sz="2000">
                <a:solidFill>
                  <a:schemeClr val="tx1"/>
                </a:solidFill>
                <a:latin typeface="Calibri" panose="020F0502020204030204" charset="0"/>
                <a:ea typeface="Arial" panose="020B0604020202020204"/>
              </a:defRPr>
            </a:lvl4pPr>
            <a:lvl5pPr marL="2057400" indent="-228600" algn="l" defTabSz="914400" rtl="0" eaLnBrk="1" hangingPunct="1">
              <a:spcBef>
                <a:spcPct val="20000"/>
              </a:spcBef>
              <a:buFont typeface="Arial" panose="020B0604020202020204" pitchFamily="34" charset="0"/>
              <a:buChar char="»"/>
              <a:defRPr lang="ru-RU" altLang="en-US" sz="2000">
                <a:solidFill>
                  <a:schemeClr val="tx1"/>
                </a:solidFill>
                <a:latin typeface="Calibri" panose="020F0502020204030204" charset="0"/>
                <a:ea typeface="Arial" panose="020B0604020202020204"/>
              </a:defRPr>
            </a:lvl5p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3"/>
          <p:cNvSpPr>
            <a:spLocks noGrp="1"/>
          </p:cNvSpPr>
          <p:nvPr>
            <p:ph type="dt" sz="half" idx="2"/>
          </p:nvPr>
        </p:nvSpPr>
        <p:spPr>
          <a:xfrm>
            <a:off x="457200" y="6356350"/>
            <a:ext cx="21336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marL="0" lvl="0" indent="0" algn="l" defTabSz="914400" rtl="0" eaLnBrk="1" fontAlgn="base" hangingPunct="1">
              <a:lnSpc>
                <a:spcPct val="100000"/>
              </a:lnSpc>
              <a:spcBef>
                <a:spcPct val="30000"/>
              </a:spcBef>
              <a:spcAft>
                <a:spcPct val="0"/>
              </a:spcAft>
              <a:buClrTx/>
              <a:buSzTx/>
            </a:pPr>
            <a:fld id="{1CE70DB5-0154-4A4C-867E-DF4FECF92264}" type="datetime1">
              <a:rPr kumimoji="1" lang="en-US" sz="1200" u="none">
                <a:solidFill>
                  <a:schemeClr val="tx1"/>
                </a:solidFill>
                <a:latin typeface="Times New Roman" panose="02020603050405020304" pitchFamily="18" charset="0"/>
                <a:ea typeface="宋体" panose="02010600030101010101" pitchFamily="2" charset="-122"/>
              </a:rPr>
              <a:t>5/11/2024</a:t>
            </a:fld>
            <a:endParaRPr kumimoji="1" lang="en-US" sz="1200" u="none">
              <a:solidFill>
                <a:schemeClr val="tx1"/>
              </a:solidFill>
              <a:latin typeface="Times New Roman" panose="02020603050405020304" pitchFamily="18" charset="0"/>
              <a:ea typeface="宋体" panose="02010600030101010101" pitchFamily="2" charset="-122"/>
            </a:endParaRPr>
          </a:p>
        </p:txBody>
      </p:sp>
      <p:sp>
        <p:nvSpPr>
          <p:cNvPr id="1029" name="Footer Placeholder 4"/>
          <p:cNvSpPr>
            <a:spLocks noGrp="1"/>
          </p:cNvSpPr>
          <p:nvPr>
            <p:ph type="ftr" sz="quarter" idx="3"/>
          </p:nvPr>
        </p:nvSpPr>
        <p:spPr>
          <a:xfrm>
            <a:off x="3124200" y="6356350"/>
            <a:ext cx="28956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marL="0" lvl="0" indent="0" algn="ctr" defTabSz="914400" rtl="0" eaLnBrk="1" fontAlgn="base" hangingPunct="1">
              <a:lnSpc>
                <a:spcPct val="100000"/>
              </a:lnSpc>
              <a:spcBef>
                <a:spcPct val="30000"/>
              </a:spcBef>
              <a:spcAft>
                <a:spcPct val="0"/>
              </a:spcAft>
              <a:buClrTx/>
              <a:buSzTx/>
            </a:pPr>
            <a:endParaRPr kumimoji="1" lang="en-US" sz="1200" u="none">
              <a:solidFill>
                <a:schemeClr val="tx1"/>
              </a:solidFill>
              <a:latin typeface="Times New Roman" panose="02020603050405020304" pitchFamily="18" charset="0"/>
              <a:ea typeface="宋体" panose="02010600030101010101" pitchFamily="2" charset="-122"/>
            </a:endParaRPr>
          </a:p>
        </p:txBody>
      </p:sp>
      <p:sp>
        <p:nvSpPr>
          <p:cNvPr id="1030" name="Slide Number Placeholder 5"/>
          <p:cNvSpPr>
            <a:spLocks noGrp="1"/>
          </p:cNvSpPr>
          <p:nvPr>
            <p:ph type="sldNum" sz="quarter" idx="4"/>
          </p:nvPr>
        </p:nvSpPr>
        <p:spPr>
          <a:xfrm>
            <a:off x="6553200" y="6356350"/>
            <a:ext cx="2133600" cy="365125"/>
          </a:xfrm>
          <a:prstGeom prst="rect">
            <a:avLst/>
          </a:prstGeom>
          <a:noFill/>
          <a:ln cap="flat">
            <a:noFill/>
            <a:prstDash val="solid"/>
            <a:round/>
            <a:headEnd type="none" w="med" len="med"/>
            <a:tailEnd type="none" w="med" len="med"/>
          </a:ln>
        </p:spPr>
        <p:txBody>
          <a:bodyPr vert="horz" lIns="91440" tIns="45720" rIns="91440" bIns="45720" anchor="ctr" anchorCtr="0"/>
          <a:lstStyle>
            <a:lvl1pPr marL="0" indent="0" algn="l"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lang="ru-RU" altLang="en-US" sz="1200" b="0" i="0" u="none">
                <a:solidFill>
                  <a:schemeClr val="tx1"/>
                </a:solidFill>
                <a:latin typeface="Times New Roman" panose="02020603050405020304" pitchFamily="18" charset="0"/>
                <a:ea typeface="宋体" panose="02010600030101010101" pitchFamily="2" charset="-122"/>
              </a:defRPr>
            </a:lvl5pPr>
          </a:lstStyle>
          <a:p>
            <a:pPr marL="0" lvl="0" indent="0" algn="r" defTabSz="914400" rtl="0" eaLnBrk="1" fontAlgn="base" hangingPunct="1">
              <a:lnSpc>
                <a:spcPct val="100000"/>
              </a:lnSpc>
              <a:spcBef>
                <a:spcPct val="30000"/>
              </a:spcBef>
              <a:spcAft>
                <a:spcPct val="0"/>
              </a:spcAft>
              <a:buClrTx/>
              <a:buSzTx/>
            </a:pPr>
            <a:fld id="{DF3AB98A-1A13-4F7C-A92E-56C11B528B48}" type="slidenum">
              <a:rPr kumimoji="1" lang="en-US" sz="1200" u="none">
                <a:solidFill>
                  <a:schemeClr val="tx1"/>
                </a:solidFill>
                <a:latin typeface="Times New Roman" panose="02020603050405020304" pitchFamily="18" charset="0"/>
                <a:ea typeface="宋体" panose="02010600030101010101" pitchFamily="2" charset="-122"/>
              </a:rPr>
              <a:t>‹#›</a:t>
            </a:fld>
            <a:endParaRPr kumimoji="1" lang="en-US" sz="1200" u="none">
              <a:solidFill>
                <a:schemeClr val="tx1"/>
              </a:solidFill>
              <a:latin typeface="Times New Roman" panose="02020603050405020304" pitchFamily="18" charset="0"/>
              <a:ea typeface="宋体" panose="02010600030101010101" pitchFamily="2" charset="-122"/>
            </a:endParaRPr>
          </a:p>
        </p:txBody>
      </p:sp>
    </p:spTree>
  </p:cSld>
  <p:clrMap bg1="lt1" tx1="dk1" bg2="lt2" tx2="dk2" accent1="accent1" accent2="accent2" accent3="accent3" accent4="accent4" accent5="accent5" accent6="accent6" hlink="hlink" folHlink="folHlink"/>
  <p:transition/>
  <p:txStyles>
    <p:titleStyle>
      <a:lvl1pPr algn="ctr" defTabSz="914400" rtl="0" eaLnBrk="1" hangingPunct="1">
        <a:spcBef>
          <a:spcPct val="0"/>
        </a:spcBef>
        <a:buNone/>
        <a:defRPr sz="4400">
          <a:solidFill>
            <a:schemeClr val="tx1"/>
          </a:solidFill>
          <a:latin typeface="Calibri" panose="020F0502020204030204" charset="0"/>
          <a:ea typeface="Arial" panose="020B0604020202020204"/>
        </a:defRPr>
      </a:lvl1pPr>
    </p:titleStyle>
    <p:bodyStyle>
      <a:lvl1pPr marL="342900" indent="-342900" algn="l" defTabSz="914400" rtl="0" eaLnBrk="1" hangingPunct="1">
        <a:spcBef>
          <a:spcPct val="20000"/>
        </a:spcBef>
        <a:buFont typeface="Arial" panose="020B0604020202020204" pitchFamily="34" charset="0"/>
        <a:buChar char="•"/>
        <a:defRPr sz="3200">
          <a:solidFill>
            <a:schemeClr val="tx1"/>
          </a:solidFill>
          <a:latin typeface="Calibri" panose="020F0502020204030204" charset="0"/>
          <a:ea typeface="Arial" panose="020B0604020202020204"/>
        </a:defRPr>
      </a:lvl1pPr>
      <a:lvl2pPr marL="742950" indent="-285750" algn="l" defTabSz="914400" rtl="0" eaLnBrk="1" hangingPunct="1">
        <a:spcBef>
          <a:spcPct val="20000"/>
        </a:spcBef>
        <a:buFont typeface="Arial" panose="020B0604020202020204" pitchFamily="34" charset="0"/>
        <a:buChar char="–"/>
        <a:defRPr sz="2800">
          <a:solidFill>
            <a:schemeClr val="tx1"/>
          </a:solidFill>
          <a:latin typeface="Calibri" panose="020F0502020204030204" charset="0"/>
          <a:ea typeface="Arial" panose="020B0604020202020204"/>
        </a:defRPr>
      </a:lvl2pPr>
      <a:lvl3pPr marL="1143000" indent="-228600" algn="l" defTabSz="914400" rtl="0" eaLnBrk="1" hangingPunct="1">
        <a:spcBef>
          <a:spcPct val="20000"/>
        </a:spcBef>
        <a:buFont typeface="Arial" panose="020B0604020202020204" pitchFamily="34" charset="0"/>
        <a:buChar char="•"/>
        <a:defRPr sz="2400">
          <a:solidFill>
            <a:schemeClr val="tx1"/>
          </a:solidFill>
          <a:latin typeface="Calibri" panose="020F0502020204030204" charset="0"/>
          <a:ea typeface="Arial" panose="020B0604020202020204"/>
        </a:defRPr>
      </a:lvl3pPr>
      <a:lvl4pPr marL="1600200" indent="-228600" algn="l" defTabSz="914400" rtl="0" eaLnBrk="1" hangingPunct="1">
        <a:spcBef>
          <a:spcPct val="20000"/>
        </a:spcBef>
        <a:buFont typeface="Arial" panose="020B0604020202020204" pitchFamily="34" charset="0"/>
        <a:buChar char="–"/>
        <a:defRPr sz="2000">
          <a:solidFill>
            <a:schemeClr val="tx1"/>
          </a:solidFill>
          <a:latin typeface="Calibri" panose="020F0502020204030204" charset="0"/>
          <a:ea typeface="Arial" panose="020B0604020202020204"/>
        </a:defRPr>
      </a:lvl4pPr>
      <a:lvl5pPr marL="2057400" indent="-228600" algn="l" defTabSz="914400" rtl="0" eaLnBrk="1" hangingPunct="1">
        <a:spcBef>
          <a:spcPct val="20000"/>
        </a:spcBef>
        <a:buFont typeface="Arial" panose="020B0604020202020204" pitchFamily="34" charset="0"/>
        <a:buChar char="»"/>
        <a:defRPr sz="2000">
          <a:solidFill>
            <a:schemeClr val="tx1"/>
          </a:solidFill>
          <a:latin typeface="Calibri" panose="020F0502020204030204" charset="0"/>
          <a:ea typeface="Arial" panose="020B0604020202020204"/>
        </a:defRPr>
      </a:lvl5pPr>
    </p:bodyStyle>
    <p:otherStyle>
      <a:lvl1pPr marL="0" indent="0" algn="l" defTabSz="914400" rtl="0" eaLnBrk="1" fontAlgn="base" hangingPunct="1">
        <a:lnSpc>
          <a:spcPct val="100000"/>
        </a:lnSpc>
        <a:spcBef>
          <a:spcPct val="30000"/>
        </a:spcBef>
        <a:spcAft>
          <a:spcPct val="0"/>
        </a:spcAft>
        <a:buClrTx/>
        <a:buSzTx/>
        <a:buFontTx/>
        <a:buNone/>
        <a:defRPr kumimoji="1" sz="1200" b="0" i="0" u="none">
          <a:solidFill>
            <a:schemeClr val="tx1"/>
          </a:solidFill>
          <a:latin typeface="Times New Roman" panose="02020603050405020304" pitchFamily="18" charset="0"/>
          <a:ea typeface="宋体" panose="02010600030101010101" pitchFamily="2" charset="-122"/>
        </a:defRPr>
      </a:lvl1pPr>
      <a:lvl2pPr marL="457200" indent="0" algn="l" defTabSz="914400" rtl="0" eaLnBrk="1" fontAlgn="base" hangingPunct="1">
        <a:lnSpc>
          <a:spcPct val="100000"/>
        </a:lnSpc>
        <a:spcBef>
          <a:spcPct val="30000"/>
        </a:spcBef>
        <a:spcAft>
          <a:spcPct val="0"/>
        </a:spcAft>
        <a:buClrTx/>
        <a:buSzTx/>
        <a:buFontTx/>
        <a:buNone/>
        <a:defRPr kumimoji="1" sz="1200" b="0" i="0" u="none">
          <a:solidFill>
            <a:schemeClr val="tx1"/>
          </a:solidFill>
          <a:latin typeface="Times New Roman" panose="02020603050405020304" pitchFamily="18" charset="0"/>
          <a:ea typeface="宋体" panose="02010600030101010101" pitchFamily="2" charset="-122"/>
        </a:defRPr>
      </a:lvl2pPr>
      <a:lvl3pPr marL="914400" indent="0" algn="l" defTabSz="914400" rtl="0" eaLnBrk="1" fontAlgn="base" hangingPunct="1">
        <a:lnSpc>
          <a:spcPct val="100000"/>
        </a:lnSpc>
        <a:spcBef>
          <a:spcPct val="30000"/>
        </a:spcBef>
        <a:spcAft>
          <a:spcPct val="0"/>
        </a:spcAft>
        <a:buClrTx/>
        <a:buSzTx/>
        <a:buFontTx/>
        <a:buNone/>
        <a:defRPr kumimoji="1" sz="1200" b="0" i="0" u="none">
          <a:solidFill>
            <a:schemeClr val="tx1"/>
          </a:solidFill>
          <a:latin typeface="Times New Roman" panose="02020603050405020304" pitchFamily="18" charset="0"/>
          <a:ea typeface="宋体" panose="02010600030101010101" pitchFamily="2" charset="-122"/>
        </a:defRPr>
      </a:lvl3pPr>
      <a:lvl4pPr marL="1371600" indent="0" algn="l" defTabSz="914400" rtl="0" eaLnBrk="1" fontAlgn="base" hangingPunct="1">
        <a:lnSpc>
          <a:spcPct val="100000"/>
        </a:lnSpc>
        <a:spcBef>
          <a:spcPct val="30000"/>
        </a:spcBef>
        <a:spcAft>
          <a:spcPct val="0"/>
        </a:spcAft>
        <a:buClrTx/>
        <a:buSzTx/>
        <a:buFontTx/>
        <a:buNone/>
        <a:defRPr kumimoji="1" sz="1200" b="0" i="0" u="none">
          <a:solidFill>
            <a:schemeClr val="tx1"/>
          </a:solidFill>
          <a:latin typeface="Times New Roman" panose="02020603050405020304" pitchFamily="18" charset="0"/>
          <a:ea typeface="宋体" panose="02010600030101010101" pitchFamily="2" charset="-122"/>
        </a:defRPr>
      </a:lvl4pPr>
      <a:lvl5pPr marL="1828800" indent="0" algn="l" defTabSz="914400" rtl="0" eaLnBrk="1" fontAlgn="base" hangingPunct="1">
        <a:lnSpc>
          <a:spcPct val="100000"/>
        </a:lnSpc>
        <a:spcBef>
          <a:spcPct val="30000"/>
        </a:spcBef>
        <a:spcAft>
          <a:spcPct val="0"/>
        </a:spcAft>
        <a:buClrTx/>
        <a:buSzTx/>
        <a:buFontTx/>
        <a:buNone/>
        <a:defRPr kumimoji="1" sz="1200" b="0" i="0" u="none">
          <a:solidFill>
            <a:schemeClr val="tx1"/>
          </a:solidFill>
          <a:latin typeface="Times New Roman" panose="02020603050405020304" pitchFamily="18" charset="0"/>
          <a:ea typeface="宋体" panose="02010600030101010101" pitchFamily="2" charset="-122"/>
        </a:defRPr>
      </a:lvl5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750">
              <a:srgbClr val="85FFE1"/>
            </a:gs>
            <a:gs pos="55500">
              <a:srgbClr val="94FFE5"/>
            </a:gs>
            <a:gs pos="37000">
              <a:srgbClr val="B3FFE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33" name="标题 1032"/>
          <p:cNvSpPr>
            <a:spLocks noGrp="1"/>
          </p:cNvSpPr>
          <p:nvPr>
            <p:ph type="title"/>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r>
              <a:t>Click to edit Master title style</a:t>
            </a:r>
          </a:p>
        </p:txBody>
      </p:sp>
      <p:sp>
        <p:nvSpPr>
          <p:cNvPr id="1034" name="文本占位符 1033"/>
          <p:cNvSpPr>
            <a:spLocks noGrp="1"/>
          </p:cNvSpPr>
          <p:nvPr>
            <p:ph type="body" idx="1"/>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t>Click to edit Master text style</a:t>
            </a:r>
          </a:p>
          <a:p>
            <a:pPr lvl="1"/>
            <a:r>
              <a:t>Alternate bulleted first line</a:t>
            </a:r>
          </a:p>
          <a:p>
            <a:pPr lvl="2"/>
            <a:r>
              <a:t>First level bullet</a:t>
            </a:r>
          </a:p>
          <a:p>
            <a:pPr lvl="3"/>
            <a:r>
              <a:t>Second level bullet</a:t>
            </a:r>
          </a:p>
          <a:p>
            <a:pPr lvl="4"/>
            <a:r>
              <a:t>Third level bullet</a:t>
            </a:r>
          </a:p>
        </p:txBody>
      </p:sp>
      <p:sp>
        <p:nvSpPr>
          <p:cNvPr id="1035" name="日期占位符 1034"/>
          <p:cNvSpPr>
            <a:spLocks noGrp="1"/>
          </p:cNvSpPr>
          <p:nvPr>
            <p:ph type="dt" sz="half" idx="2"/>
          </p:nvPr>
        </p:nvSpPr>
        <p:spPr>
          <a:xfrm>
            <a:off x="0" y="6400800"/>
            <a:ext cx="1905000" cy="457200"/>
          </a:xfrm>
          <a:prstGeom prst="rect">
            <a:avLst/>
          </a:prstGeom>
          <a:noFill/>
          <a:ln cap="flat">
            <a:noFill/>
            <a:prstDash val="solid"/>
            <a:miter lim="800000"/>
            <a:headEnd type="none" w="med" len="med"/>
            <a:tailEnd type="none" w="med" len="med"/>
          </a:ln>
        </p:spPr>
        <p:txBody>
          <a:bodyPr/>
          <a:lstStyle>
            <a:lvl1pPr marL="0" indent="0" algn="l"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1pPr>
            <a:lvl2pPr marL="4572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2pPr>
            <a:lvl3pPr marL="9144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3pPr>
            <a:lvl4pPr marL="13716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4pPr>
            <a:lvl5pPr marL="18288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5p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17AE279D-B0C2-47C9-8872-23056B79BDBF}"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1036" name="页脚占位符 1035"/>
          <p:cNvSpPr>
            <a:spLocks noGrp="1"/>
          </p:cNvSpPr>
          <p:nvPr>
            <p:ph type="ftr" sz="quarter" idx="3"/>
          </p:nvPr>
        </p:nvSpPr>
        <p:spPr>
          <a:xfrm>
            <a:off x="3124200" y="6248400"/>
            <a:ext cx="2895600" cy="457200"/>
          </a:xfrm>
          <a:prstGeom prst="rect">
            <a:avLst/>
          </a:prstGeom>
          <a:noFill/>
          <a:ln cap="flat">
            <a:noFill/>
            <a:prstDash val="solid"/>
            <a:miter lim="800000"/>
            <a:headEnd type="none" w="med" len="med"/>
            <a:tailEnd type="none" w="med" len="med"/>
          </a:ln>
        </p:spPr>
        <p:txBody>
          <a:bodyPr/>
          <a:lstStyle>
            <a:lvl1pPr marL="0" indent="0" algn="l"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1pPr>
            <a:lvl2pPr marL="4572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2pPr>
            <a:lvl3pPr marL="9144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3pPr>
            <a:lvl4pPr marL="13716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4pPr>
            <a:lvl5pPr marL="18288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5pPr>
          </a:lstStyle>
          <a:p>
            <a:pPr marL="0" lvl="0" indent="0" algn="ctr" defTabSz="914400" rtl="0" eaLnBrk="1" fontAlgn="base" hangingPunct="1">
              <a:lnSpc>
                <a:spcPct val="100000"/>
              </a:lnSpc>
              <a:spcBef>
                <a:spcPct val="0"/>
              </a:spcBef>
              <a:spcAft>
                <a:spcPct val="0"/>
              </a:spcAft>
              <a:buClrTx/>
              <a:buSzTx/>
              <a:buFont typeface="Calibri" panose="020F0502020204030204" charset="0"/>
            </a:pPr>
            <a:endParaRPr kumimoji="1" sz="1400" u="none">
              <a:solidFill>
                <a:schemeClr val="tx1"/>
              </a:solidFill>
              <a:latin typeface="Times New Roman" panose="02020603050405020304" pitchFamily="18" charset="0"/>
              <a:ea typeface="宋体" panose="02010600030101010101" pitchFamily="2" charset="-122"/>
            </a:endParaRPr>
          </a:p>
        </p:txBody>
      </p:sp>
      <p:sp>
        <p:nvSpPr>
          <p:cNvPr id="1037" name="灯片编号占位符 1036"/>
          <p:cNvSpPr>
            <a:spLocks noGrp="1"/>
          </p:cNvSpPr>
          <p:nvPr>
            <p:ph type="sldNum" sz="quarter" idx="4"/>
          </p:nvPr>
        </p:nvSpPr>
        <p:spPr>
          <a:xfrm>
            <a:off x="7239000" y="6400800"/>
            <a:ext cx="1905000" cy="457200"/>
          </a:xfrm>
          <a:prstGeom prst="rect">
            <a:avLst/>
          </a:prstGeom>
          <a:noFill/>
          <a:ln cap="flat">
            <a:noFill/>
            <a:prstDash val="solid"/>
            <a:miter lim="800000"/>
            <a:headEnd type="none" w="med" len="med"/>
            <a:tailEnd type="none" w="med" len="med"/>
          </a:ln>
        </p:spPr>
        <p:txBody>
          <a:bodyPr/>
          <a:lstStyle>
            <a:lvl1pPr marL="0" indent="0" algn="l"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1pPr>
            <a:lvl2pPr marL="4572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2pPr>
            <a:lvl3pPr marL="9144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3pPr>
            <a:lvl4pPr marL="13716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4pPr>
            <a:lvl5pPr marL="1828800" indent="0" algn="l" defTabSz="914400" rtl="0" eaLnBrk="1" fontAlgn="base" hangingPunct="1">
              <a:lnSpc>
                <a:spcPct val="100000"/>
              </a:lnSpc>
              <a:spcBef>
                <a:spcPct val="0"/>
              </a:spcBef>
              <a:spcAft>
                <a:spcPct val="0"/>
              </a:spcAft>
              <a:buSzTx/>
              <a:buFont typeface="Calibri" panose="020F0502020204030204" charset="0"/>
              <a:buNone/>
              <a:defRPr kumimoji="0" lang="ru-RU" altLang="en-US" sz="1800" b="0" i="0" u="none">
                <a:solidFill>
                  <a:schemeClr val="tx1"/>
                </a:solidFill>
              </a:defRPr>
            </a:lvl5p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EBD82024-2900-4200-B282-99AB44EBA3F4}" type="slidenum">
              <a:rPr kumimoji="1" sz="1200" u="none">
                <a:solidFill>
                  <a:schemeClr val="tx1"/>
                </a:solidFill>
                <a:latin typeface="Times New Roman" panose="02020603050405020304" pitchFamily="18" charset="0"/>
                <a:ea typeface="宋体" panose="02010600030101010101" pitchFamily="2" charset="-122"/>
              </a:rPr>
              <a:t>‹#›</a:t>
            </a:fld>
            <a:endParaRPr kumimoji="1" sz="1200" u="none">
              <a:solidFill>
                <a:schemeClr val="tx1"/>
              </a:solidFill>
              <a:latin typeface="Times New Roman" panose="02020603050405020304" pitchFamily="18" charset="0"/>
              <a:ea typeface="宋体" panose="02010600030101010101" pitchFamily="2" charset="-122"/>
            </a:endParaRPr>
          </a:p>
        </p:txBody>
      </p:sp>
      <p:cxnSp>
        <p:nvCxnSpPr>
          <p:cNvPr id="1038" name="直接连接符 1037"/>
          <p:cNvCxnSpPr/>
          <p:nvPr/>
        </p:nvCxnSpPr>
        <p:spPr>
          <a:xfrm>
            <a:off x="609600" y="6035675"/>
            <a:ext cx="7848600" cy="0"/>
          </a:xfrm>
          <a:prstGeom prst="line">
            <a:avLst/>
          </a:prstGeom>
          <a:noFill/>
          <a:ln cap="flat">
            <a:solidFill>
              <a:srgbClr val="727272"/>
            </a:solidFill>
            <a:prstDash val="solid"/>
            <a:miter lim="800000"/>
            <a:headEnd type="none" w="med" len="med"/>
            <a:tailEnd type="none" w="med" len="med"/>
          </a:ln>
        </p:spPr>
      </p:cxnSp>
      <p:cxnSp>
        <p:nvCxnSpPr>
          <p:cNvPr id="1039" name="直接连接符 1038"/>
          <p:cNvCxnSpPr/>
          <p:nvPr/>
        </p:nvCxnSpPr>
        <p:spPr>
          <a:xfrm>
            <a:off x="762000" y="914400"/>
            <a:ext cx="7848600" cy="0"/>
          </a:xfrm>
          <a:prstGeom prst="line">
            <a:avLst/>
          </a:prstGeom>
          <a:noFill/>
          <a:ln w="38100" cap="flat">
            <a:solidFill>
              <a:srgbClr val="FF0000"/>
            </a:solidFill>
            <a:prstDash val="solid"/>
            <a:miter lim="800000"/>
            <a:headEnd type="none" w="med" len="med"/>
            <a:tailEnd type="none" w="med" len="med"/>
          </a:ln>
        </p:spPr>
      </p:cxnSp>
      <p:grpSp>
        <p:nvGrpSpPr>
          <p:cNvPr id="1040" name="组合 1039"/>
          <p:cNvGrpSpPr/>
          <p:nvPr/>
        </p:nvGrpSpPr>
        <p:grpSpPr>
          <a:xfrm>
            <a:off x="3962400" y="6154738"/>
            <a:ext cx="1030288" cy="339725"/>
            <a:chOff x="684" y="4387"/>
            <a:chExt cx="647" cy="258"/>
          </a:xfrm>
        </p:grpSpPr>
        <p:sp>
          <p:nvSpPr>
            <p:cNvPr id="1041" name="任意多边形 1040"/>
            <p:cNvSpPr/>
            <p:nvPr/>
          </p:nvSpPr>
          <p:spPr>
            <a:xfrm>
              <a:off x="684" y="4387"/>
              <a:ext cx="127" cy="19"/>
            </a:xfrm>
            <a:custGeom>
              <a:avLst/>
              <a:gdLst/>
              <a:ahLst/>
              <a:cxnLst/>
              <a:rect l="0" t="0" r="0" b="0"/>
              <a:pathLst>
                <a:path w="127" h="19">
                  <a:moveTo>
                    <a:pt x="0" y="0"/>
                  </a:moveTo>
                  <a:lnTo>
                    <a:pt x="126" y="0"/>
                  </a:lnTo>
                  <a:lnTo>
                    <a:pt x="126"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2" name="任意多边形 1041"/>
            <p:cNvSpPr/>
            <p:nvPr/>
          </p:nvSpPr>
          <p:spPr>
            <a:xfrm>
              <a:off x="684" y="4421"/>
              <a:ext cx="127" cy="19"/>
            </a:xfrm>
            <a:custGeom>
              <a:avLst/>
              <a:gdLst/>
              <a:ahLst/>
              <a:cxnLst/>
              <a:rect l="0" t="0" r="0" b="0"/>
              <a:pathLst>
                <a:path w="127" h="19">
                  <a:moveTo>
                    <a:pt x="0" y="0"/>
                  </a:moveTo>
                  <a:lnTo>
                    <a:pt x="126" y="0"/>
                  </a:lnTo>
                  <a:lnTo>
                    <a:pt x="126"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3" name="任意多边形 1042"/>
            <p:cNvSpPr/>
            <p:nvPr/>
          </p:nvSpPr>
          <p:spPr>
            <a:xfrm>
              <a:off x="720" y="4455"/>
              <a:ext cx="55" cy="19"/>
            </a:xfrm>
            <a:custGeom>
              <a:avLst/>
              <a:gdLst/>
              <a:ahLst/>
              <a:cxnLst/>
              <a:rect l="0" t="0" r="0" b="0"/>
              <a:pathLst>
                <a:path w="55" h="19">
                  <a:moveTo>
                    <a:pt x="0" y="0"/>
                  </a:moveTo>
                  <a:lnTo>
                    <a:pt x="54" y="0"/>
                  </a:lnTo>
                  <a:lnTo>
                    <a:pt x="54"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4" name="任意多边形 1043"/>
            <p:cNvSpPr/>
            <p:nvPr/>
          </p:nvSpPr>
          <p:spPr>
            <a:xfrm>
              <a:off x="720" y="4490"/>
              <a:ext cx="55" cy="18"/>
            </a:xfrm>
            <a:custGeom>
              <a:avLst/>
              <a:gdLst/>
              <a:ahLst/>
              <a:cxnLst/>
              <a:rect l="0" t="0" r="0" b="0"/>
              <a:pathLst>
                <a:path w="55" h="18">
                  <a:moveTo>
                    <a:pt x="0" y="0"/>
                  </a:moveTo>
                  <a:lnTo>
                    <a:pt x="54" y="0"/>
                  </a:lnTo>
                  <a:lnTo>
                    <a:pt x="54" y="17"/>
                  </a:lnTo>
                  <a:lnTo>
                    <a:pt x="0"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5" name="任意多边形 1044"/>
            <p:cNvSpPr/>
            <p:nvPr/>
          </p:nvSpPr>
          <p:spPr>
            <a:xfrm>
              <a:off x="720" y="4524"/>
              <a:ext cx="55" cy="18"/>
            </a:xfrm>
            <a:custGeom>
              <a:avLst/>
              <a:gdLst/>
              <a:ahLst/>
              <a:cxnLst/>
              <a:rect l="0" t="0" r="0" b="0"/>
              <a:pathLst>
                <a:path w="55" h="18">
                  <a:moveTo>
                    <a:pt x="0" y="0"/>
                  </a:moveTo>
                  <a:lnTo>
                    <a:pt x="54" y="0"/>
                  </a:lnTo>
                  <a:lnTo>
                    <a:pt x="54" y="17"/>
                  </a:lnTo>
                  <a:lnTo>
                    <a:pt x="0"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6" name="任意多边形 1045"/>
            <p:cNvSpPr/>
            <p:nvPr/>
          </p:nvSpPr>
          <p:spPr>
            <a:xfrm>
              <a:off x="720" y="4557"/>
              <a:ext cx="55" cy="20"/>
            </a:xfrm>
            <a:custGeom>
              <a:avLst/>
              <a:gdLst/>
              <a:ahLst/>
              <a:cxnLst/>
              <a:rect l="0" t="0" r="0" b="0"/>
              <a:pathLst>
                <a:path w="55" h="20">
                  <a:moveTo>
                    <a:pt x="0" y="0"/>
                  </a:moveTo>
                  <a:lnTo>
                    <a:pt x="54" y="0"/>
                  </a:lnTo>
                  <a:lnTo>
                    <a:pt x="54" y="19"/>
                  </a:lnTo>
                  <a:lnTo>
                    <a:pt x="0" y="19"/>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7" name="任意多边形 1046"/>
            <p:cNvSpPr/>
            <p:nvPr/>
          </p:nvSpPr>
          <p:spPr>
            <a:xfrm>
              <a:off x="684" y="4592"/>
              <a:ext cx="127" cy="19"/>
            </a:xfrm>
            <a:custGeom>
              <a:avLst/>
              <a:gdLst/>
              <a:ahLst/>
              <a:cxnLst/>
              <a:rect l="0" t="0" r="0" b="0"/>
              <a:pathLst>
                <a:path w="127" h="19">
                  <a:moveTo>
                    <a:pt x="0" y="0"/>
                  </a:moveTo>
                  <a:lnTo>
                    <a:pt x="126" y="0"/>
                  </a:lnTo>
                  <a:lnTo>
                    <a:pt x="126"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8" name="任意多边形 1047"/>
            <p:cNvSpPr/>
            <p:nvPr/>
          </p:nvSpPr>
          <p:spPr>
            <a:xfrm>
              <a:off x="684" y="4626"/>
              <a:ext cx="127" cy="19"/>
            </a:xfrm>
            <a:custGeom>
              <a:avLst/>
              <a:gdLst/>
              <a:ahLst/>
              <a:cxnLst/>
              <a:rect l="0" t="0" r="0" b="0"/>
              <a:pathLst>
                <a:path w="127" h="19">
                  <a:moveTo>
                    <a:pt x="0" y="0"/>
                  </a:moveTo>
                  <a:lnTo>
                    <a:pt x="126" y="0"/>
                  </a:lnTo>
                  <a:lnTo>
                    <a:pt x="126"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49" name="任意多边形 1048"/>
            <p:cNvSpPr/>
            <p:nvPr/>
          </p:nvSpPr>
          <p:spPr>
            <a:xfrm>
              <a:off x="827" y="4421"/>
              <a:ext cx="201" cy="19"/>
            </a:xfrm>
            <a:custGeom>
              <a:avLst/>
              <a:gdLst/>
              <a:ahLst/>
              <a:cxnLst/>
              <a:rect l="0" t="0" r="0" b="0"/>
              <a:pathLst>
                <a:path w="201" h="19">
                  <a:moveTo>
                    <a:pt x="0" y="0"/>
                  </a:moveTo>
                  <a:lnTo>
                    <a:pt x="193" y="0"/>
                  </a:lnTo>
                  <a:lnTo>
                    <a:pt x="193" y="0"/>
                  </a:lnTo>
                  <a:lnTo>
                    <a:pt x="193" y="1"/>
                  </a:lnTo>
                  <a:lnTo>
                    <a:pt x="194" y="1"/>
                  </a:lnTo>
                  <a:lnTo>
                    <a:pt x="194" y="1"/>
                  </a:lnTo>
                  <a:lnTo>
                    <a:pt x="194" y="2"/>
                  </a:lnTo>
                  <a:lnTo>
                    <a:pt x="195" y="2"/>
                  </a:lnTo>
                  <a:lnTo>
                    <a:pt x="195" y="2"/>
                  </a:lnTo>
                  <a:lnTo>
                    <a:pt x="195" y="3"/>
                  </a:lnTo>
                  <a:lnTo>
                    <a:pt x="196" y="4"/>
                  </a:lnTo>
                  <a:lnTo>
                    <a:pt x="196" y="5"/>
                  </a:lnTo>
                  <a:lnTo>
                    <a:pt x="196" y="5"/>
                  </a:lnTo>
                  <a:lnTo>
                    <a:pt x="196" y="5"/>
                  </a:lnTo>
                  <a:lnTo>
                    <a:pt x="196" y="6"/>
                  </a:lnTo>
                  <a:lnTo>
                    <a:pt x="196" y="7"/>
                  </a:lnTo>
                  <a:lnTo>
                    <a:pt x="196" y="7"/>
                  </a:lnTo>
                  <a:lnTo>
                    <a:pt x="197" y="8"/>
                  </a:lnTo>
                  <a:lnTo>
                    <a:pt x="197" y="9"/>
                  </a:lnTo>
                  <a:lnTo>
                    <a:pt x="197" y="10"/>
                  </a:lnTo>
                  <a:lnTo>
                    <a:pt x="197" y="10"/>
                  </a:lnTo>
                  <a:lnTo>
                    <a:pt x="198" y="11"/>
                  </a:lnTo>
                  <a:lnTo>
                    <a:pt x="198" y="11"/>
                  </a:lnTo>
                  <a:lnTo>
                    <a:pt x="198" y="12"/>
                  </a:lnTo>
                  <a:lnTo>
                    <a:pt x="198" y="13"/>
                  </a:lnTo>
                  <a:lnTo>
                    <a:pt x="198" y="13"/>
                  </a:lnTo>
                  <a:lnTo>
                    <a:pt x="198" y="14"/>
                  </a:lnTo>
                  <a:lnTo>
                    <a:pt x="198" y="14"/>
                  </a:lnTo>
                  <a:lnTo>
                    <a:pt x="198" y="15"/>
                  </a:lnTo>
                  <a:lnTo>
                    <a:pt x="199" y="16"/>
                  </a:lnTo>
                  <a:lnTo>
                    <a:pt x="199" y="16"/>
                  </a:lnTo>
                  <a:lnTo>
                    <a:pt x="200" y="16"/>
                  </a:lnTo>
                  <a:lnTo>
                    <a:pt x="200" y="17"/>
                  </a:lnTo>
                  <a:lnTo>
                    <a:pt x="200" y="18"/>
                  </a:lnTo>
                  <a:lnTo>
                    <a:pt x="200"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0" name="任意多边形 1049"/>
            <p:cNvSpPr/>
            <p:nvPr/>
          </p:nvSpPr>
          <p:spPr>
            <a:xfrm>
              <a:off x="864" y="4455"/>
              <a:ext cx="54" cy="19"/>
            </a:xfrm>
            <a:custGeom>
              <a:avLst/>
              <a:gdLst/>
              <a:ahLst/>
              <a:cxnLst/>
              <a:rect l="0" t="0" r="0" b="0"/>
              <a:pathLst>
                <a:path w="54" h="19">
                  <a:moveTo>
                    <a:pt x="0" y="0"/>
                  </a:moveTo>
                  <a:lnTo>
                    <a:pt x="53" y="0"/>
                  </a:lnTo>
                  <a:lnTo>
                    <a:pt x="53"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1" name="任意多边形 1050"/>
            <p:cNvSpPr/>
            <p:nvPr/>
          </p:nvSpPr>
          <p:spPr>
            <a:xfrm>
              <a:off x="971" y="4455"/>
              <a:ext cx="58" cy="19"/>
            </a:xfrm>
            <a:custGeom>
              <a:avLst/>
              <a:gdLst/>
              <a:ahLst/>
              <a:cxnLst/>
              <a:rect l="0" t="0" r="0" b="0"/>
              <a:pathLst>
                <a:path w="57" h="19">
                  <a:moveTo>
                    <a:pt x="0" y="0"/>
                  </a:moveTo>
                  <a:lnTo>
                    <a:pt x="57" y="0"/>
                  </a:lnTo>
                  <a:lnTo>
                    <a:pt x="57" y="0"/>
                  </a:lnTo>
                  <a:lnTo>
                    <a:pt x="57" y="1"/>
                  </a:lnTo>
                  <a:lnTo>
                    <a:pt x="57" y="2"/>
                  </a:lnTo>
                  <a:lnTo>
                    <a:pt x="57" y="2"/>
                  </a:lnTo>
                  <a:lnTo>
                    <a:pt x="57" y="2"/>
                  </a:lnTo>
                  <a:lnTo>
                    <a:pt x="57" y="2"/>
                  </a:lnTo>
                  <a:lnTo>
                    <a:pt x="57" y="3"/>
                  </a:lnTo>
                  <a:lnTo>
                    <a:pt x="57" y="4"/>
                  </a:lnTo>
                  <a:lnTo>
                    <a:pt x="57" y="5"/>
                  </a:lnTo>
                  <a:lnTo>
                    <a:pt x="57" y="5"/>
                  </a:lnTo>
                  <a:lnTo>
                    <a:pt x="57" y="6"/>
                  </a:lnTo>
                  <a:lnTo>
                    <a:pt x="57" y="6"/>
                  </a:lnTo>
                  <a:lnTo>
                    <a:pt x="57" y="7"/>
                  </a:lnTo>
                  <a:lnTo>
                    <a:pt x="57" y="7"/>
                  </a:lnTo>
                  <a:lnTo>
                    <a:pt x="57" y="7"/>
                  </a:lnTo>
                  <a:lnTo>
                    <a:pt x="57" y="9"/>
                  </a:lnTo>
                  <a:lnTo>
                    <a:pt x="56" y="9"/>
                  </a:lnTo>
                  <a:lnTo>
                    <a:pt x="56" y="10"/>
                  </a:lnTo>
                  <a:lnTo>
                    <a:pt x="56" y="11"/>
                  </a:lnTo>
                  <a:lnTo>
                    <a:pt x="56" y="11"/>
                  </a:lnTo>
                  <a:lnTo>
                    <a:pt x="56" y="12"/>
                  </a:lnTo>
                  <a:lnTo>
                    <a:pt x="56" y="13"/>
                  </a:lnTo>
                  <a:lnTo>
                    <a:pt x="56" y="13"/>
                  </a:lnTo>
                  <a:lnTo>
                    <a:pt x="56" y="13"/>
                  </a:lnTo>
                  <a:lnTo>
                    <a:pt x="55" y="15"/>
                  </a:lnTo>
                  <a:lnTo>
                    <a:pt x="54" y="15"/>
                  </a:lnTo>
                  <a:lnTo>
                    <a:pt x="54" y="16"/>
                  </a:lnTo>
                  <a:lnTo>
                    <a:pt x="54" y="16"/>
                  </a:lnTo>
                  <a:lnTo>
                    <a:pt x="54" y="17"/>
                  </a:lnTo>
                  <a:lnTo>
                    <a:pt x="54" y="17"/>
                  </a:lnTo>
                  <a:lnTo>
                    <a:pt x="54" y="18"/>
                  </a:lnTo>
                  <a:lnTo>
                    <a:pt x="54" y="18"/>
                  </a:lnTo>
                  <a:lnTo>
                    <a:pt x="54"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2" name="任意多边形 1051"/>
            <p:cNvSpPr/>
            <p:nvPr/>
          </p:nvSpPr>
          <p:spPr>
            <a:xfrm>
              <a:off x="864" y="4524"/>
              <a:ext cx="155" cy="18"/>
            </a:xfrm>
            <a:custGeom>
              <a:avLst/>
              <a:gdLst/>
              <a:ahLst/>
              <a:cxnLst/>
              <a:rect l="0" t="0" r="0" b="0"/>
              <a:pathLst>
                <a:path w="155" h="18">
                  <a:moveTo>
                    <a:pt x="0" y="0"/>
                  </a:moveTo>
                  <a:lnTo>
                    <a:pt x="138" y="0"/>
                  </a:lnTo>
                  <a:lnTo>
                    <a:pt x="138" y="0"/>
                  </a:lnTo>
                  <a:lnTo>
                    <a:pt x="138" y="0"/>
                  </a:lnTo>
                  <a:lnTo>
                    <a:pt x="139" y="0"/>
                  </a:lnTo>
                  <a:lnTo>
                    <a:pt x="139" y="1"/>
                  </a:lnTo>
                  <a:lnTo>
                    <a:pt x="140" y="1"/>
                  </a:lnTo>
                  <a:lnTo>
                    <a:pt x="140" y="2"/>
                  </a:lnTo>
                  <a:lnTo>
                    <a:pt x="141" y="2"/>
                  </a:lnTo>
                  <a:lnTo>
                    <a:pt x="141" y="2"/>
                  </a:lnTo>
                  <a:lnTo>
                    <a:pt x="142" y="3"/>
                  </a:lnTo>
                  <a:lnTo>
                    <a:pt x="142" y="4"/>
                  </a:lnTo>
                  <a:lnTo>
                    <a:pt x="142" y="4"/>
                  </a:lnTo>
                  <a:lnTo>
                    <a:pt x="144" y="5"/>
                  </a:lnTo>
                  <a:lnTo>
                    <a:pt x="144" y="5"/>
                  </a:lnTo>
                  <a:lnTo>
                    <a:pt x="145" y="6"/>
                  </a:lnTo>
                  <a:lnTo>
                    <a:pt x="145" y="6"/>
                  </a:lnTo>
                  <a:lnTo>
                    <a:pt x="145" y="8"/>
                  </a:lnTo>
                  <a:lnTo>
                    <a:pt x="146" y="8"/>
                  </a:lnTo>
                  <a:lnTo>
                    <a:pt x="147" y="9"/>
                  </a:lnTo>
                  <a:lnTo>
                    <a:pt x="147" y="9"/>
                  </a:lnTo>
                  <a:lnTo>
                    <a:pt x="147" y="10"/>
                  </a:lnTo>
                  <a:lnTo>
                    <a:pt x="148" y="11"/>
                  </a:lnTo>
                  <a:lnTo>
                    <a:pt x="149" y="11"/>
                  </a:lnTo>
                  <a:lnTo>
                    <a:pt x="150" y="12"/>
                  </a:lnTo>
                  <a:lnTo>
                    <a:pt x="150" y="13"/>
                  </a:lnTo>
                  <a:lnTo>
                    <a:pt x="150" y="14"/>
                  </a:lnTo>
                  <a:lnTo>
                    <a:pt x="151" y="14"/>
                  </a:lnTo>
                  <a:lnTo>
                    <a:pt x="151" y="14"/>
                  </a:lnTo>
                  <a:lnTo>
                    <a:pt x="151" y="15"/>
                  </a:lnTo>
                  <a:lnTo>
                    <a:pt x="152" y="16"/>
                  </a:lnTo>
                  <a:lnTo>
                    <a:pt x="152" y="16"/>
                  </a:lnTo>
                  <a:lnTo>
                    <a:pt x="153" y="17"/>
                  </a:lnTo>
                  <a:lnTo>
                    <a:pt x="153" y="17"/>
                  </a:lnTo>
                  <a:lnTo>
                    <a:pt x="154" y="17"/>
                  </a:lnTo>
                  <a:lnTo>
                    <a:pt x="0"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3" name="任意多边形 1052"/>
            <p:cNvSpPr/>
            <p:nvPr/>
          </p:nvSpPr>
          <p:spPr>
            <a:xfrm>
              <a:off x="864" y="4557"/>
              <a:ext cx="54" cy="20"/>
            </a:xfrm>
            <a:custGeom>
              <a:avLst/>
              <a:gdLst/>
              <a:ahLst/>
              <a:cxnLst/>
              <a:rect l="0" t="0" r="0" b="0"/>
              <a:pathLst>
                <a:path w="54" h="20">
                  <a:moveTo>
                    <a:pt x="0" y="0"/>
                  </a:moveTo>
                  <a:lnTo>
                    <a:pt x="53" y="0"/>
                  </a:lnTo>
                  <a:lnTo>
                    <a:pt x="53" y="19"/>
                  </a:lnTo>
                  <a:lnTo>
                    <a:pt x="0" y="19"/>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4" name="任意多边形 1053"/>
            <p:cNvSpPr/>
            <p:nvPr/>
          </p:nvSpPr>
          <p:spPr>
            <a:xfrm>
              <a:off x="971" y="4557"/>
              <a:ext cx="58" cy="20"/>
            </a:xfrm>
            <a:custGeom>
              <a:avLst/>
              <a:gdLst/>
              <a:ahLst/>
              <a:cxnLst/>
              <a:rect l="0" t="0" r="0" b="0"/>
              <a:pathLst>
                <a:path w="57" h="20">
                  <a:moveTo>
                    <a:pt x="0" y="0"/>
                  </a:moveTo>
                  <a:lnTo>
                    <a:pt x="54" y="0"/>
                  </a:lnTo>
                  <a:lnTo>
                    <a:pt x="54" y="0"/>
                  </a:lnTo>
                  <a:lnTo>
                    <a:pt x="54" y="1"/>
                  </a:lnTo>
                  <a:lnTo>
                    <a:pt x="54" y="2"/>
                  </a:lnTo>
                  <a:lnTo>
                    <a:pt x="54" y="2"/>
                  </a:lnTo>
                  <a:lnTo>
                    <a:pt x="54" y="3"/>
                  </a:lnTo>
                  <a:lnTo>
                    <a:pt x="54" y="3"/>
                  </a:lnTo>
                  <a:lnTo>
                    <a:pt x="55" y="3"/>
                  </a:lnTo>
                  <a:lnTo>
                    <a:pt x="55" y="4"/>
                  </a:lnTo>
                  <a:lnTo>
                    <a:pt x="56" y="4"/>
                  </a:lnTo>
                  <a:lnTo>
                    <a:pt x="56" y="5"/>
                  </a:lnTo>
                  <a:lnTo>
                    <a:pt x="56" y="6"/>
                  </a:lnTo>
                  <a:lnTo>
                    <a:pt x="56" y="6"/>
                  </a:lnTo>
                  <a:lnTo>
                    <a:pt x="56" y="7"/>
                  </a:lnTo>
                  <a:lnTo>
                    <a:pt x="56" y="7"/>
                  </a:lnTo>
                  <a:lnTo>
                    <a:pt x="56" y="8"/>
                  </a:lnTo>
                  <a:lnTo>
                    <a:pt x="56" y="9"/>
                  </a:lnTo>
                  <a:lnTo>
                    <a:pt x="57" y="10"/>
                  </a:lnTo>
                  <a:lnTo>
                    <a:pt x="57" y="10"/>
                  </a:lnTo>
                  <a:lnTo>
                    <a:pt x="57" y="11"/>
                  </a:lnTo>
                  <a:lnTo>
                    <a:pt x="57" y="12"/>
                  </a:lnTo>
                  <a:lnTo>
                    <a:pt x="57" y="12"/>
                  </a:lnTo>
                  <a:lnTo>
                    <a:pt x="57" y="13"/>
                  </a:lnTo>
                  <a:lnTo>
                    <a:pt x="57" y="14"/>
                  </a:lnTo>
                  <a:lnTo>
                    <a:pt x="57" y="15"/>
                  </a:lnTo>
                  <a:lnTo>
                    <a:pt x="57" y="15"/>
                  </a:lnTo>
                  <a:lnTo>
                    <a:pt x="57" y="15"/>
                  </a:lnTo>
                  <a:lnTo>
                    <a:pt x="57" y="16"/>
                  </a:lnTo>
                  <a:lnTo>
                    <a:pt x="57" y="17"/>
                  </a:lnTo>
                  <a:lnTo>
                    <a:pt x="57" y="17"/>
                  </a:lnTo>
                  <a:lnTo>
                    <a:pt x="57" y="17"/>
                  </a:lnTo>
                  <a:lnTo>
                    <a:pt x="57" y="18"/>
                  </a:lnTo>
                  <a:lnTo>
                    <a:pt x="57" y="18"/>
                  </a:lnTo>
                  <a:lnTo>
                    <a:pt x="57" y="19"/>
                  </a:lnTo>
                  <a:lnTo>
                    <a:pt x="0" y="19"/>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5" name="任意多边形 1054"/>
            <p:cNvSpPr/>
            <p:nvPr/>
          </p:nvSpPr>
          <p:spPr>
            <a:xfrm>
              <a:off x="827" y="4592"/>
              <a:ext cx="200" cy="19"/>
            </a:xfrm>
            <a:custGeom>
              <a:avLst/>
              <a:gdLst/>
              <a:ahLst/>
              <a:cxnLst/>
              <a:rect l="0" t="0" r="0" b="0"/>
              <a:pathLst>
                <a:path w="200" h="19">
                  <a:moveTo>
                    <a:pt x="0" y="0"/>
                  </a:moveTo>
                  <a:lnTo>
                    <a:pt x="199" y="0"/>
                  </a:lnTo>
                  <a:lnTo>
                    <a:pt x="199" y="0"/>
                  </a:lnTo>
                  <a:lnTo>
                    <a:pt x="198" y="1"/>
                  </a:lnTo>
                  <a:lnTo>
                    <a:pt x="198" y="1"/>
                  </a:lnTo>
                  <a:lnTo>
                    <a:pt x="198" y="1"/>
                  </a:lnTo>
                  <a:lnTo>
                    <a:pt x="198" y="2"/>
                  </a:lnTo>
                  <a:lnTo>
                    <a:pt x="198" y="3"/>
                  </a:lnTo>
                  <a:lnTo>
                    <a:pt x="198" y="3"/>
                  </a:lnTo>
                  <a:lnTo>
                    <a:pt x="198" y="3"/>
                  </a:lnTo>
                  <a:lnTo>
                    <a:pt x="198" y="4"/>
                  </a:lnTo>
                  <a:lnTo>
                    <a:pt x="198" y="5"/>
                  </a:lnTo>
                  <a:lnTo>
                    <a:pt x="198" y="5"/>
                  </a:lnTo>
                  <a:lnTo>
                    <a:pt x="198" y="6"/>
                  </a:lnTo>
                  <a:lnTo>
                    <a:pt x="198" y="7"/>
                  </a:lnTo>
                  <a:lnTo>
                    <a:pt x="197" y="8"/>
                  </a:lnTo>
                  <a:lnTo>
                    <a:pt x="197" y="8"/>
                  </a:lnTo>
                  <a:lnTo>
                    <a:pt x="197" y="9"/>
                  </a:lnTo>
                  <a:lnTo>
                    <a:pt x="196" y="10"/>
                  </a:lnTo>
                  <a:lnTo>
                    <a:pt x="196" y="10"/>
                  </a:lnTo>
                  <a:lnTo>
                    <a:pt x="196" y="11"/>
                  </a:lnTo>
                  <a:lnTo>
                    <a:pt x="196" y="12"/>
                  </a:lnTo>
                  <a:lnTo>
                    <a:pt x="196" y="12"/>
                  </a:lnTo>
                  <a:lnTo>
                    <a:pt x="196" y="13"/>
                  </a:lnTo>
                  <a:lnTo>
                    <a:pt x="196" y="13"/>
                  </a:lnTo>
                  <a:lnTo>
                    <a:pt x="196" y="14"/>
                  </a:lnTo>
                  <a:lnTo>
                    <a:pt x="195" y="15"/>
                  </a:lnTo>
                  <a:lnTo>
                    <a:pt x="195" y="16"/>
                  </a:lnTo>
                  <a:lnTo>
                    <a:pt x="194" y="16"/>
                  </a:lnTo>
                  <a:lnTo>
                    <a:pt x="194" y="16"/>
                  </a:lnTo>
                  <a:lnTo>
                    <a:pt x="193" y="16"/>
                  </a:lnTo>
                  <a:lnTo>
                    <a:pt x="193" y="17"/>
                  </a:lnTo>
                  <a:lnTo>
                    <a:pt x="193" y="17"/>
                  </a:lnTo>
                  <a:lnTo>
                    <a:pt x="193" y="18"/>
                  </a:lnTo>
                  <a:lnTo>
                    <a:pt x="193"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6" name="任意多边形 1055"/>
            <p:cNvSpPr/>
            <p:nvPr/>
          </p:nvSpPr>
          <p:spPr>
            <a:xfrm>
              <a:off x="827" y="4626"/>
              <a:ext cx="182" cy="19"/>
            </a:xfrm>
            <a:custGeom>
              <a:avLst/>
              <a:gdLst/>
              <a:ahLst/>
              <a:cxnLst/>
              <a:rect l="0" t="0" r="0" b="0"/>
              <a:pathLst>
                <a:path w="182" h="19">
                  <a:moveTo>
                    <a:pt x="0" y="0"/>
                  </a:moveTo>
                  <a:lnTo>
                    <a:pt x="181" y="0"/>
                  </a:lnTo>
                  <a:lnTo>
                    <a:pt x="181" y="0"/>
                  </a:lnTo>
                  <a:lnTo>
                    <a:pt x="179" y="1"/>
                  </a:lnTo>
                  <a:lnTo>
                    <a:pt x="177" y="2"/>
                  </a:lnTo>
                  <a:lnTo>
                    <a:pt x="176" y="3"/>
                  </a:lnTo>
                  <a:lnTo>
                    <a:pt x="174" y="5"/>
                  </a:lnTo>
                  <a:lnTo>
                    <a:pt x="173" y="6"/>
                  </a:lnTo>
                  <a:lnTo>
                    <a:pt x="172" y="7"/>
                  </a:lnTo>
                  <a:lnTo>
                    <a:pt x="170" y="7"/>
                  </a:lnTo>
                  <a:lnTo>
                    <a:pt x="169" y="9"/>
                  </a:lnTo>
                  <a:lnTo>
                    <a:pt x="167" y="10"/>
                  </a:lnTo>
                  <a:lnTo>
                    <a:pt x="165" y="10"/>
                  </a:lnTo>
                  <a:lnTo>
                    <a:pt x="165" y="11"/>
                  </a:lnTo>
                  <a:lnTo>
                    <a:pt x="162" y="11"/>
                  </a:lnTo>
                  <a:lnTo>
                    <a:pt x="161" y="13"/>
                  </a:lnTo>
                  <a:lnTo>
                    <a:pt x="159" y="13"/>
                  </a:lnTo>
                  <a:lnTo>
                    <a:pt x="158" y="14"/>
                  </a:lnTo>
                  <a:lnTo>
                    <a:pt x="156" y="14"/>
                  </a:lnTo>
                  <a:lnTo>
                    <a:pt x="154" y="15"/>
                  </a:lnTo>
                  <a:lnTo>
                    <a:pt x="153" y="15"/>
                  </a:lnTo>
                  <a:lnTo>
                    <a:pt x="151" y="15"/>
                  </a:lnTo>
                  <a:lnTo>
                    <a:pt x="150" y="16"/>
                  </a:lnTo>
                  <a:lnTo>
                    <a:pt x="147" y="16"/>
                  </a:lnTo>
                  <a:lnTo>
                    <a:pt x="146" y="17"/>
                  </a:lnTo>
                  <a:lnTo>
                    <a:pt x="144" y="17"/>
                  </a:lnTo>
                  <a:lnTo>
                    <a:pt x="142" y="18"/>
                  </a:lnTo>
                  <a:lnTo>
                    <a:pt x="141" y="18"/>
                  </a:lnTo>
                  <a:lnTo>
                    <a:pt x="138" y="18"/>
                  </a:lnTo>
                  <a:lnTo>
                    <a:pt x="136" y="18"/>
                  </a:lnTo>
                  <a:lnTo>
                    <a:pt x="134" y="18"/>
                  </a:lnTo>
                  <a:lnTo>
                    <a:pt x="132" y="18"/>
                  </a:lnTo>
                  <a:lnTo>
                    <a:pt x="130" y="18"/>
                  </a:lnTo>
                  <a:lnTo>
                    <a:pt x="127" y="18"/>
                  </a:lnTo>
                  <a:lnTo>
                    <a:pt x="125" y="18"/>
                  </a:lnTo>
                  <a:lnTo>
                    <a:pt x="108"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7" name="任意多边形 1056"/>
            <p:cNvSpPr/>
            <p:nvPr/>
          </p:nvSpPr>
          <p:spPr>
            <a:xfrm>
              <a:off x="1079" y="4490"/>
              <a:ext cx="216" cy="18"/>
            </a:xfrm>
            <a:custGeom>
              <a:avLst/>
              <a:gdLst/>
              <a:ahLst/>
              <a:cxnLst/>
              <a:rect l="0" t="0" r="0" b="0"/>
              <a:pathLst>
                <a:path w="216" h="18">
                  <a:moveTo>
                    <a:pt x="0" y="0"/>
                  </a:moveTo>
                  <a:lnTo>
                    <a:pt x="102" y="0"/>
                  </a:lnTo>
                  <a:lnTo>
                    <a:pt x="107" y="15"/>
                  </a:lnTo>
                  <a:lnTo>
                    <a:pt x="113" y="0"/>
                  </a:lnTo>
                  <a:lnTo>
                    <a:pt x="215" y="0"/>
                  </a:lnTo>
                  <a:lnTo>
                    <a:pt x="215" y="17"/>
                  </a:lnTo>
                  <a:lnTo>
                    <a:pt x="161" y="17"/>
                  </a:lnTo>
                  <a:lnTo>
                    <a:pt x="161" y="3"/>
                  </a:lnTo>
                  <a:lnTo>
                    <a:pt x="156" y="17"/>
                  </a:lnTo>
                  <a:lnTo>
                    <a:pt x="59" y="17"/>
                  </a:lnTo>
                  <a:lnTo>
                    <a:pt x="54" y="3"/>
                  </a:lnTo>
                  <a:lnTo>
                    <a:pt x="54" y="17"/>
                  </a:lnTo>
                  <a:lnTo>
                    <a:pt x="0"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8" name="任意多边形 1057"/>
            <p:cNvSpPr/>
            <p:nvPr/>
          </p:nvSpPr>
          <p:spPr>
            <a:xfrm>
              <a:off x="1079" y="4524"/>
              <a:ext cx="55" cy="18"/>
            </a:xfrm>
            <a:custGeom>
              <a:avLst/>
              <a:gdLst/>
              <a:ahLst/>
              <a:cxnLst/>
              <a:rect l="0" t="0" r="0" b="0"/>
              <a:pathLst>
                <a:path w="55" h="18">
                  <a:moveTo>
                    <a:pt x="0" y="0"/>
                  </a:moveTo>
                  <a:lnTo>
                    <a:pt x="54" y="0"/>
                  </a:lnTo>
                  <a:lnTo>
                    <a:pt x="54" y="17"/>
                  </a:lnTo>
                  <a:lnTo>
                    <a:pt x="0"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59" name="任意多边形 1058"/>
            <p:cNvSpPr/>
            <p:nvPr/>
          </p:nvSpPr>
          <p:spPr>
            <a:xfrm>
              <a:off x="1079" y="4557"/>
              <a:ext cx="55" cy="20"/>
            </a:xfrm>
            <a:custGeom>
              <a:avLst/>
              <a:gdLst/>
              <a:ahLst/>
              <a:cxnLst/>
              <a:rect l="0" t="0" r="0" b="0"/>
              <a:pathLst>
                <a:path w="55" h="20">
                  <a:moveTo>
                    <a:pt x="0" y="0"/>
                  </a:moveTo>
                  <a:lnTo>
                    <a:pt x="54" y="0"/>
                  </a:lnTo>
                  <a:lnTo>
                    <a:pt x="54" y="19"/>
                  </a:lnTo>
                  <a:lnTo>
                    <a:pt x="0" y="19"/>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0" name="任意多边形 1059"/>
            <p:cNvSpPr/>
            <p:nvPr/>
          </p:nvSpPr>
          <p:spPr>
            <a:xfrm>
              <a:off x="1042" y="4592"/>
              <a:ext cx="92" cy="19"/>
            </a:xfrm>
            <a:custGeom>
              <a:avLst/>
              <a:gdLst/>
              <a:ahLst/>
              <a:cxnLst/>
              <a:rect l="0" t="0" r="0" b="0"/>
              <a:pathLst>
                <a:path w="92" h="19">
                  <a:moveTo>
                    <a:pt x="0" y="0"/>
                  </a:moveTo>
                  <a:lnTo>
                    <a:pt x="91" y="0"/>
                  </a:lnTo>
                  <a:lnTo>
                    <a:pt x="91"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1" name="任意多边形 1060"/>
            <p:cNvSpPr/>
            <p:nvPr/>
          </p:nvSpPr>
          <p:spPr>
            <a:xfrm>
              <a:off x="1042" y="4626"/>
              <a:ext cx="92" cy="19"/>
            </a:xfrm>
            <a:custGeom>
              <a:avLst/>
              <a:gdLst/>
              <a:ahLst/>
              <a:cxnLst/>
              <a:rect l="0" t="0" r="0" b="0"/>
              <a:pathLst>
                <a:path w="92" h="19">
                  <a:moveTo>
                    <a:pt x="0" y="0"/>
                  </a:moveTo>
                  <a:lnTo>
                    <a:pt x="91" y="0"/>
                  </a:lnTo>
                  <a:lnTo>
                    <a:pt x="91"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2" name="任意多边形 1061"/>
            <p:cNvSpPr/>
            <p:nvPr/>
          </p:nvSpPr>
          <p:spPr>
            <a:xfrm>
              <a:off x="1223" y="4387"/>
              <a:ext cx="108" cy="19"/>
            </a:xfrm>
            <a:custGeom>
              <a:avLst/>
              <a:gdLst/>
              <a:ahLst/>
              <a:cxnLst/>
              <a:rect l="0" t="0" r="0" b="0"/>
              <a:pathLst>
                <a:path w="108" h="19">
                  <a:moveTo>
                    <a:pt x="6" y="0"/>
                  </a:moveTo>
                  <a:lnTo>
                    <a:pt x="107" y="0"/>
                  </a:lnTo>
                  <a:lnTo>
                    <a:pt x="107" y="18"/>
                  </a:lnTo>
                  <a:lnTo>
                    <a:pt x="0" y="18"/>
                  </a:lnTo>
                  <a:lnTo>
                    <a:pt x="6" y="0"/>
                  </a:lnTo>
                  <a:lnTo>
                    <a:pt x="6"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3" name="任意多边形 1062"/>
            <p:cNvSpPr/>
            <p:nvPr/>
          </p:nvSpPr>
          <p:spPr>
            <a:xfrm>
              <a:off x="1210" y="4421"/>
              <a:ext cx="121" cy="19"/>
            </a:xfrm>
            <a:custGeom>
              <a:avLst/>
              <a:gdLst/>
              <a:ahLst/>
              <a:cxnLst/>
              <a:rect l="0" t="0" r="0" b="0"/>
              <a:pathLst>
                <a:path w="120" h="19">
                  <a:moveTo>
                    <a:pt x="6" y="0"/>
                  </a:moveTo>
                  <a:lnTo>
                    <a:pt x="120" y="0"/>
                  </a:lnTo>
                  <a:lnTo>
                    <a:pt x="120" y="18"/>
                  </a:lnTo>
                  <a:lnTo>
                    <a:pt x="0" y="18"/>
                  </a:lnTo>
                  <a:lnTo>
                    <a:pt x="6" y="0"/>
                  </a:lnTo>
                  <a:lnTo>
                    <a:pt x="6"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4" name="任意多边形 1063"/>
            <p:cNvSpPr/>
            <p:nvPr/>
          </p:nvSpPr>
          <p:spPr>
            <a:xfrm>
              <a:off x="1198" y="4455"/>
              <a:ext cx="97" cy="19"/>
            </a:xfrm>
            <a:custGeom>
              <a:avLst/>
              <a:gdLst/>
              <a:ahLst/>
              <a:cxnLst/>
              <a:rect l="0" t="0" r="0" b="0"/>
              <a:pathLst>
                <a:path w="97" h="19">
                  <a:moveTo>
                    <a:pt x="6" y="0"/>
                  </a:moveTo>
                  <a:lnTo>
                    <a:pt x="96" y="0"/>
                  </a:lnTo>
                  <a:lnTo>
                    <a:pt x="96" y="18"/>
                  </a:lnTo>
                  <a:lnTo>
                    <a:pt x="0" y="18"/>
                  </a:lnTo>
                  <a:lnTo>
                    <a:pt x="6" y="0"/>
                  </a:lnTo>
                  <a:lnTo>
                    <a:pt x="6"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5" name="任意多边形 1064"/>
            <p:cNvSpPr/>
            <p:nvPr/>
          </p:nvSpPr>
          <p:spPr>
            <a:xfrm>
              <a:off x="1240" y="4524"/>
              <a:ext cx="55" cy="18"/>
            </a:xfrm>
            <a:custGeom>
              <a:avLst/>
              <a:gdLst/>
              <a:ahLst/>
              <a:cxnLst/>
              <a:rect l="0" t="0" r="0" b="0"/>
              <a:pathLst>
                <a:path w="55" h="18">
                  <a:moveTo>
                    <a:pt x="0" y="0"/>
                  </a:moveTo>
                  <a:lnTo>
                    <a:pt x="54" y="0"/>
                  </a:lnTo>
                  <a:lnTo>
                    <a:pt x="54" y="17"/>
                  </a:lnTo>
                  <a:lnTo>
                    <a:pt x="0"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6" name="任意多边形 1065"/>
            <p:cNvSpPr/>
            <p:nvPr/>
          </p:nvSpPr>
          <p:spPr>
            <a:xfrm>
              <a:off x="1240" y="4557"/>
              <a:ext cx="55" cy="20"/>
            </a:xfrm>
            <a:custGeom>
              <a:avLst/>
              <a:gdLst/>
              <a:ahLst/>
              <a:cxnLst/>
              <a:rect l="0" t="0" r="0" b="0"/>
              <a:pathLst>
                <a:path w="55" h="20">
                  <a:moveTo>
                    <a:pt x="0" y="0"/>
                  </a:moveTo>
                  <a:lnTo>
                    <a:pt x="54" y="0"/>
                  </a:lnTo>
                  <a:lnTo>
                    <a:pt x="54" y="19"/>
                  </a:lnTo>
                  <a:lnTo>
                    <a:pt x="0" y="19"/>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7" name="任意多边形 1066"/>
            <p:cNvSpPr/>
            <p:nvPr/>
          </p:nvSpPr>
          <p:spPr>
            <a:xfrm>
              <a:off x="1240" y="4592"/>
              <a:ext cx="91" cy="19"/>
            </a:xfrm>
            <a:custGeom>
              <a:avLst/>
              <a:gdLst/>
              <a:ahLst/>
              <a:cxnLst/>
              <a:rect l="0" t="0" r="0" b="0"/>
              <a:pathLst>
                <a:path w="91" h="19">
                  <a:moveTo>
                    <a:pt x="0" y="0"/>
                  </a:moveTo>
                  <a:lnTo>
                    <a:pt x="90" y="0"/>
                  </a:lnTo>
                  <a:lnTo>
                    <a:pt x="90"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8" name="任意多边形 1067"/>
            <p:cNvSpPr/>
            <p:nvPr/>
          </p:nvSpPr>
          <p:spPr>
            <a:xfrm>
              <a:off x="1240" y="4626"/>
              <a:ext cx="91" cy="19"/>
            </a:xfrm>
            <a:custGeom>
              <a:avLst/>
              <a:gdLst/>
              <a:ahLst/>
              <a:cxnLst/>
              <a:rect l="0" t="0" r="0" b="0"/>
              <a:pathLst>
                <a:path w="91" h="19">
                  <a:moveTo>
                    <a:pt x="0" y="0"/>
                  </a:moveTo>
                  <a:lnTo>
                    <a:pt x="90" y="0"/>
                  </a:lnTo>
                  <a:lnTo>
                    <a:pt x="90" y="18"/>
                  </a:lnTo>
                  <a:lnTo>
                    <a:pt x="0"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69" name="任意多边形 1068"/>
            <p:cNvSpPr/>
            <p:nvPr/>
          </p:nvSpPr>
          <p:spPr>
            <a:xfrm>
              <a:off x="1143" y="4524"/>
              <a:ext cx="87" cy="18"/>
            </a:xfrm>
            <a:custGeom>
              <a:avLst/>
              <a:gdLst/>
              <a:ahLst/>
              <a:cxnLst/>
              <a:rect l="0" t="0" r="0" b="0"/>
              <a:pathLst>
                <a:path w="87" h="18">
                  <a:moveTo>
                    <a:pt x="0" y="0"/>
                  </a:moveTo>
                  <a:lnTo>
                    <a:pt x="86" y="0"/>
                  </a:lnTo>
                  <a:lnTo>
                    <a:pt x="80" y="17"/>
                  </a:lnTo>
                  <a:lnTo>
                    <a:pt x="7" y="17"/>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0" name="任意多边形 1069"/>
            <p:cNvSpPr/>
            <p:nvPr/>
          </p:nvSpPr>
          <p:spPr>
            <a:xfrm>
              <a:off x="1155" y="4557"/>
              <a:ext cx="63" cy="20"/>
            </a:xfrm>
            <a:custGeom>
              <a:avLst/>
              <a:gdLst/>
              <a:ahLst/>
              <a:cxnLst/>
              <a:rect l="0" t="0" r="0" b="0"/>
              <a:pathLst>
                <a:path w="62" h="20">
                  <a:moveTo>
                    <a:pt x="0" y="0"/>
                  </a:moveTo>
                  <a:lnTo>
                    <a:pt x="62" y="0"/>
                  </a:lnTo>
                  <a:lnTo>
                    <a:pt x="56" y="19"/>
                  </a:lnTo>
                  <a:lnTo>
                    <a:pt x="6" y="19"/>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1" name="任意多边形 1070"/>
            <p:cNvSpPr/>
            <p:nvPr/>
          </p:nvSpPr>
          <p:spPr>
            <a:xfrm>
              <a:off x="1167" y="4592"/>
              <a:ext cx="39" cy="19"/>
            </a:xfrm>
            <a:custGeom>
              <a:avLst/>
              <a:gdLst/>
              <a:ahLst/>
              <a:cxnLst/>
              <a:rect l="0" t="0" r="0" b="0"/>
              <a:pathLst>
                <a:path w="39" h="19">
                  <a:moveTo>
                    <a:pt x="0" y="0"/>
                  </a:moveTo>
                  <a:lnTo>
                    <a:pt x="38" y="0"/>
                  </a:lnTo>
                  <a:lnTo>
                    <a:pt x="32" y="18"/>
                  </a:lnTo>
                  <a:lnTo>
                    <a:pt x="6"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2" name="任意多边形 1071"/>
            <p:cNvSpPr/>
            <p:nvPr/>
          </p:nvSpPr>
          <p:spPr>
            <a:xfrm>
              <a:off x="1179" y="4626"/>
              <a:ext cx="15" cy="19"/>
            </a:xfrm>
            <a:custGeom>
              <a:avLst/>
              <a:gdLst/>
              <a:ahLst/>
              <a:cxnLst/>
              <a:rect l="0" t="0" r="0" b="0"/>
              <a:pathLst>
                <a:path w="15" h="19">
                  <a:moveTo>
                    <a:pt x="0" y="0"/>
                  </a:moveTo>
                  <a:lnTo>
                    <a:pt x="14" y="0"/>
                  </a:lnTo>
                  <a:lnTo>
                    <a:pt x="8" y="18"/>
                  </a:lnTo>
                  <a:lnTo>
                    <a:pt x="6" y="18"/>
                  </a:lnTo>
                  <a:lnTo>
                    <a:pt x="0" y="0"/>
                  </a:lnTo>
                  <a:lnTo>
                    <a:pt x="0"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3" name="任意多边形 1072"/>
            <p:cNvSpPr/>
            <p:nvPr/>
          </p:nvSpPr>
          <p:spPr>
            <a:xfrm>
              <a:off x="864" y="4490"/>
              <a:ext cx="155" cy="18"/>
            </a:xfrm>
            <a:custGeom>
              <a:avLst/>
              <a:gdLst/>
              <a:ahLst/>
              <a:cxnLst/>
              <a:rect l="0" t="0" r="0" b="0"/>
              <a:pathLst>
                <a:path w="155" h="18">
                  <a:moveTo>
                    <a:pt x="0" y="17"/>
                  </a:moveTo>
                  <a:lnTo>
                    <a:pt x="138" y="17"/>
                  </a:lnTo>
                  <a:lnTo>
                    <a:pt x="138" y="17"/>
                  </a:lnTo>
                  <a:lnTo>
                    <a:pt x="138" y="17"/>
                  </a:lnTo>
                  <a:lnTo>
                    <a:pt x="139" y="17"/>
                  </a:lnTo>
                  <a:lnTo>
                    <a:pt x="139" y="16"/>
                  </a:lnTo>
                  <a:lnTo>
                    <a:pt x="140" y="16"/>
                  </a:lnTo>
                  <a:lnTo>
                    <a:pt x="140" y="15"/>
                  </a:lnTo>
                  <a:lnTo>
                    <a:pt x="141" y="15"/>
                  </a:lnTo>
                  <a:lnTo>
                    <a:pt x="141" y="15"/>
                  </a:lnTo>
                  <a:lnTo>
                    <a:pt x="142" y="14"/>
                  </a:lnTo>
                  <a:lnTo>
                    <a:pt x="142" y="13"/>
                  </a:lnTo>
                  <a:lnTo>
                    <a:pt x="142" y="13"/>
                  </a:lnTo>
                  <a:lnTo>
                    <a:pt x="144" y="12"/>
                  </a:lnTo>
                  <a:lnTo>
                    <a:pt x="144" y="12"/>
                  </a:lnTo>
                  <a:lnTo>
                    <a:pt x="145" y="11"/>
                  </a:lnTo>
                  <a:lnTo>
                    <a:pt x="145" y="10"/>
                  </a:lnTo>
                  <a:lnTo>
                    <a:pt x="145" y="9"/>
                  </a:lnTo>
                  <a:lnTo>
                    <a:pt x="146" y="9"/>
                  </a:lnTo>
                  <a:lnTo>
                    <a:pt x="147" y="8"/>
                  </a:lnTo>
                  <a:lnTo>
                    <a:pt x="147" y="8"/>
                  </a:lnTo>
                  <a:lnTo>
                    <a:pt x="147" y="7"/>
                  </a:lnTo>
                  <a:lnTo>
                    <a:pt x="148" y="6"/>
                  </a:lnTo>
                  <a:lnTo>
                    <a:pt x="149" y="6"/>
                  </a:lnTo>
                  <a:lnTo>
                    <a:pt x="150" y="5"/>
                  </a:lnTo>
                  <a:lnTo>
                    <a:pt x="150" y="4"/>
                  </a:lnTo>
                  <a:lnTo>
                    <a:pt x="150" y="4"/>
                  </a:lnTo>
                  <a:lnTo>
                    <a:pt x="151" y="3"/>
                  </a:lnTo>
                  <a:lnTo>
                    <a:pt x="151" y="3"/>
                  </a:lnTo>
                  <a:lnTo>
                    <a:pt x="151" y="2"/>
                  </a:lnTo>
                  <a:lnTo>
                    <a:pt x="152" y="2"/>
                  </a:lnTo>
                  <a:lnTo>
                    <a:pt x="152" y="0"/>
                  </a:lnTo>
                  <a:lnTo>
                    <a:pt x="153" y="0"/>
                  </a:lnTo>
                  <a:lnTo>
                    <a:pt x="153" y="0"/>
                  </a:lnTo>
                  <a:lnTo>
                    <a:pt x="154" y="0"/>
                  </a:lnTo>
                  <a:lnTo>
                    <a:pt x="0" y="0"/>
                  </a:lnTo>
                  <a:lnTo>
                    <a:pt x="0" y="17"/>
                  </a:lnTo>
                  <a:lnTo>
                    <a:pt x="0" y="17"/>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4" name="任意多边形 1073"/>
            <p:cNvSpPr/>
            <p:nvPr/>
          </p:nvSpPr>
          <p:spPr>
            <a:xfrm>
              <a:off x="1042" y="4387"/>
              <a:ext cx="109" cy="19"/>
            </a:xfrm>
            <a:custGeom>
              <a:avLst/>
              <a:gdLst/>
              <a:ahLst/>
              <a:cxnLst/>
              <a:rect l="0" t="0" r="0" b="0"/>
              <a:pathLst>
                <a:path w="109" h="19">
                  <a:moveTo>
                    <a:pt x="102" y="0"/>
                  </a:moveTo>
                  <a:lnTo>
                    <a:pt x="0" y="0"/>
                  </a:lnTo>
                  <a:lnTo>
                    <a:pt x="0" y="18"/>
                  </a:lnTo>
                  <a:lnTo>
                    <a:pt x="108" y="18"/>
                  </a:lnTo>
                  <a:lnTo>
                    <a:pt x="102" y="0"/>
                  </a:lnTo>
                  <a:lnTo>
                    <a:pt x="102"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5" name="任意多边形 1074"/>
            <p:cNvSpPr/>
            <p:nvPr/>
          </p:nvSpPr>
          <p:spPr>
            <a:xfrm>
              <a:off x="1042" y="4421"/>
              <a:ext cx="121" cy="19"/>
            </a:xfrm>
            <a:custGeom>
              <a:avLst/>
              <a:gdLst/>
              <a:ahLst/>
              <a:cxnLst/>
              <a:rect l="0" t="0" r="0" b="0"/>
              <a:pathLst>
                <a:path w="120" h="19">
                  <a:moveTo>
                    <a:pt x="114" y="0"/>
                  </a:moveTo>
                  <a:lnTo>
                    <a:pt x="0" y="0"/>
                  </a:lnTo>
                  <a:lnTo>
                    <a:pt x="0" y="18"/>
                  </a:lnTo>
                  <a:lnTo>
                    <a:pt x="120" y="18"/>
                  </a:lnTo>
                  <a:lnTo>
                    <a:pt x="114" y="0"/>
                  </a:lnTo>
                  <a:lnTo>
                    <a:pt x="114"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6" name="任意多边形 1075"/>
            <p:cNvSpPr/>
            <p:nvPr/>
          </p:nvSpPr>
          <p:spPr>
            <a:xfrm>
              <a:off x="1079" y="4455"/>
              <a:ext cx="97" cy="19"/>
            </a:xfrm>
            <a:custGeom>
              <a:avLst/>
              <a:gdLst/>
              <a:ahLst/>
              <a:cxnLst/>
              <a:rect l="0" t="0" r="0" b="0"/>
              <a:pathLst>
                <a:path w="97" h="19">
                  <a:moveTo>
                    <a:pt x="89" y="0"/>
                  </a:moveTo>
                  <a:lnTo>
                    <a:pt x="0" y="0"/>
                  </a:lnTo>
                  <a:lnTo>
                    <a:pt x="0" y="18"/>
                  </a:lnTo>
                  <a:lnTo>
                    <a:pt x="96" y="18"/>
                  </a:lnTo>
                  <a:lnTo>
                    <a:pt x="89" y="0"/>
                  </a:lnTo>
                  <a:lnTo>
                    <a:pt x="89" y="0"/>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1077" name="任意多边形 1076"/>
            <p:cNvSpPr/>
            <p:nvPr/>
          </p:nvSpPr>
          <p:spPr>
            <a:xfrm>
              <a:off x="827" y="4387"/>
              <a:ext cx="182" cy="19"/>
            </a:xfrm>
            <a:custGeom>
              <a:avLst/>
              <a:gdLst/>
              <a:ahLst/>
              <a:cxnLst/>
              <a:rect l="0" t="0" r="0" b="0"/>
              <a:pathLst>
                <a:path w="182" h="19">
                  <a:moveTo>
                    <a:pt x="0" y="18"/>
                  </a:moveTo>
                  <a:lnTo>
                    <a:pt x="181" y="18"/>
                  </a:lnTo>
                  <a:lnTo>
                    <a:pt x="181" y="18"/>
                  </a:lnTo>
                  <a:lnTo>
                    <a:pt x="179" y="17"/>
                  </a:lnTo>
                  <a:lnTo>
                    <a:pt x="177" y="15"/>
                  </a:lnTo>
                  <a:lnTo>
                    <a:pt x="176" y="14"/>
                  </a:lnTo>
                  <a:lnTo>
                    <a:pt x="174" y="13"/>
                  </a:lnTo>
                  <a:lnTo>
                    <a:pt x="173" y="12"/>
                  </a:lnTo>
                  <a:lnTo>
                    <a:pt x="172" y="11"/>
                  </a:lnTo>
                  <a:lnTo>
                    <a:pt x="170" y="10"/>
                  </a:lnTo>
                  <a:lnTo>
                    <a:pt x="169" y="9"/>
                  </a:lnTo>
                  <a:lnTo>
                    <a:pt x="167" y="9"/>
                  </a:lnTo>
                  <a:lnTo>
                    <a:pt x="165" y="8"/>
                  </a:lnTo>
                  <a:lnTo>
                    <a:pt x="165" y="7"/>
                  </a:lnTo>
                  <a:lnTo>
                    <a:pt x="162" y="6"/>
                  </a:lnTo>
                  <a:lnTo>
                    <a:pt x="161" y="5"/>
                  </a:lnTo>
                  <a:lnTo>
                    <a:pt x="159" y="5"/>
                  </a:lnTo>
                  <a:lnTo>
                    <a:pt x="158" y="4"/>
                  </a:lnTo>
                  <a:lnTo>
                    <a:pt x="156" y="3"/>
                  </a:lnTo>
                  <a:lnTo>
                    <a:pt x="154" y="3"/>
                  </a:lnTo>
                  <a:lnTo>
                    <a:pt x="153" y="2"/>
                  </a:lnTo>
                  <a:lnTo>
                    <a:pt x="151" y="2"/>
                  </a:lnTo>
                  <a:lnTo>
                    <a:pt x="150" y="2"/>
                  </a:lnTo>
                  <a:lnTo>
                    <a:pt x="147" y="2"/>
                  </a:lnTo>
                  <a:lnTo>
                    <a:pt x="146" y="1"/>
                  </a:lnTo>
                  <a:lnTo>
                    <a:pt x="144" y="0"/>
                  </a:lnTo>
                  <a:lnTo>
                    <a:pt x="142" y="0"/>
                  </a:lnTo>
                  <a:lnTo>
                    <a:pt x="141" y="0"/>
                  </a:lnTo>
                  <a:lnTo>
                    <a:pt x="138" y="0"/>
                  </a:lnTo>
                  <a:lnTo>
                    <a:pt x="136" y="0"/>
                  </a:lnTo>
                  <a:lnTo>
                    <a:pt x="134" y="0"/>
                  </a:lnTo>
                  <a:lnTo>
                    <a:pt x="132" y="0"/>
                  </a:lnTo>
                  <a:lnTo>
                    <a:pt x="130" y="0"/>
                  </a:lnTo>
                  <a:lnTo>
                    <a:pt x="127" y="0"/>
                  </a:lnTo>
                  <a:lnTo>
                    <a:pt x="125" y="0"/>
                  </a:lnTo>
                  <a:lnTo>
                    <a:pt x="108" y="0"/>
                  </a:lnTo>
                  <a:lnTo>
                    <a:pt x="0" y="0"/>
                  </a:lnTo>
                  <a:lnTo>
                    <a:pt x="0" y="18"/>
                  </a:lnTo>
                  <a:lnTo>
                    <a:pt x="0" y="18"/>
                  </a:lnTo>
                </a:path>
              </a:pathLst>
            </a:custGeom>
            <a:solidFill>
              <a:srgbClr val="0000AF"/>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pic>
        <p:nvPicPr>
          <p:cNvPr id="1078" name="图片 1077"/>
          <p:cNvPicPr/>
          <p:nvPr/>
        </p:nvPicPr>
        <p:blipFill>
          <a:blip r:embed="rId4"/>
          <a:stretch>
            <a:fillRect/>
          </a:stretch>
        </p:blipFill>
        <p:spPr>
          <a:xfrm>
            <a:off x="914400" y="6078538"/>
            <a:ext cx="820738" cy="703262"/>
          </a:xfrm>
          <a:prstGeom prst="rect">
            <a:avLst/>
          </a:prstGeom>
          <a:noFill/>
          <a:ln cap="flat">
            <a:noFill/>
            <a:prstDash val="solid"/>
            <a:miter lim="800000"/>
            <a:headEnd type="none" w="med" len="med"/>
            <a:tailEnd type="none" w="med" len="med"/>
          </a:ln>
        </p:spPr>
      </p:pic>
      <p:pic>
        <p:nvPicPr>
          <p:cNvPr id="1079" name="图片 1078"/>
          <p:cNvPicPr/>
          <p:nvPr/>
        </p:nvPicPr>
        <p:blipFill>
          <a:blip r:embed="rId5"/>
          <a:stretch>
            <a:fillRect/>
          </a:stretch>
        </p:blipFill>
        <p:spPr>
          <a:xfrm>
            <a:off x="6858000" y="6078538"/>
            <a:ext cx="1143000" cy="617538"/>
          </a:xfrm>
          <a:prstGeom prst="rect">
            <a:avLst/>
          </a:prstGeom>
          <a:noFill/>
          <a:ln cap="flat">
            <a:noFill/>
            <a:prstDash val="solid"/>
            <a:miter lim="800000"/>
            <a:headEnd type="none" w="med" len="med"/>
            <a:tailEnd type="none" w="med" len="me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Lst>
  <p:transition/>
  <p:txStyles>
    <p:titleStyle>
      <a:lvl1pPr marL="0" indent="0" algn="ctr" defTabSz="914400" rtl="0" eaLnBrk="1" fontAlgn="base" hangingPunct="1">
        <a:lnSpc>
          <a:spcPct val="100000"/>
        </a:lnSpc>
        <a:spcBef>
          <a:spcPct val="0"/>
        </a:spcBef>
        <a:spcAft>
          <a:spcPct val="0"/>
        </a:spcAft>
        <a:buClrTx/>
        <a:buSzTx/>
        <a:buFontTx/>
        <a:buNone/>
        <a:defRPr kumimoji="1" sz="2800" b="1" i="0" u="none">
          <a:solidFill>
            <a:srgbClr val="375663"/>
          </a:solidFill>
          <a:latin typeface="Arial" panose="020B0604020202020204" pitchFamily="34" charset="0"/>
          <a:ea typeface="宋体" panose="02010600030101010101" pitchFamily="2" charset="-122"/>
        </a:defRPr>
      </a:lvl1pPr>
    </p:titleStyle>
    <p:bodyStyle>
      <a:lvl1pPr marL="342900" indent="-342900" algn="l" defTabSz="914400" rtl="0" eaLnBrk="1" fontAlgn="base" hangingPunct="1">
        <a:lnSpc>
          <a:spcPct val="100000"/>
        </a:lnSpc>
        <a:spcBef>
          <a:spcPct val="20000"/>
        </a:spcBef>
        <a:spcAft>
          <a:spcPct val="0"/>
        </a:spcAft>
        <a:buClrTx/>
        <a:buSzTx/>
        <a:buFontTx/>
        <a:buChar char="•"/>
        <a:defRPr kumimoji="1"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sz="1600" b="0" i="0" u="none">
          <a:solidFill>
            <a:srgbClr val="375663"/>
          </a:solidFill>
          <a:latin typeface="Arial" panose="020B0604020202020204" pitchFamily="34" charset="0"/>
          <a:ea typeface="宋体" panose="02010600030101010101" pitchFamily="2" charset="-122"/>
        </a:defRPr>
      </a:lvl5pPr>
    </p:bodyStyle>
    <p:otherStyle>
      <a:lvl1pPr marL="0" indent="0" algn="l" defTabSz="914400" rtl="0" eaLnBrk="1" fontAlgn="base" hangingPunct="1">
        <a:lnSpc>
          <a:spcPct val="100000"/>
        </a:lnSpc>
        <a:spcBef>
          <a:spcPct val="0"/>
        </a:spcBef>
        <a:spcAft>
          <a:spcPct val="0"/>
        </a:spcAft>
        <a:buSzTx/>
        <a:buFont typeface="Calibri" panose="020F0502020204030204" charset="0"/>
        <a:buNone/>
        <a:defRPr kumimoji="0" sz="1800" b="0" i="0" u="none">
          <a:solidFill>
            <a:schemeClr val="tx1"/>
          </a:solidFill>
        </a:defRPr>
      </a:lvl1pPr>
      <a:lvl2pPr marL="457200" indent="0" algn="l" defTabSz="914400" rtl="0" eaLnBrk="1" fontAlgn="base" hangingPunct="1">
        <a:lnSpc>
          <a:spcPct val="100000"/>
        </a:lnSpc>
        <a:spcBef>
          <a:spcPct val="0"/>
        </a:spcBef>
        <a:spcAft>
          <a:spcPct val="0"/>
        </a:spcAft>
        <a:buSzTx/>
        <a:buFont typeface="Calibri" panose="020F0502020204030204" charset="0"/>
        <a:buNone/>
        <a:defRPr kumimoji="0" sz="1800" b="0" i="0" u="none">
          <a:solidFill>
            <a:schemeClr val="tx1"/>
          </a:solidFill>
        </a:defRPr>
      </a:lvl2pPr>
      <a:lvl3pPr marL="914400" indent="0" algn="l" defTabSz="914400" rtl="0" eaLnBrk="1" fontAlgn="base" hangingPunct="1">
        <a:lnSpc>
          <a:spcPct val="100000"/>
        </a:lnSpc>
        <a:spcBef>
          <a:spcPct val="0"/>
        </a:spcBef>
        <a:spcAft>
          <a:spcPct val="0"/>
        </a:spcAft>
        <a:buSzTx/>
        <a:buFont typeface="Calibri" panose="020F0502020204030204" charset="0"/>
        <a:buNone/>
        <a:defRPr kumimoji="0" sz="1800" b="0" i="0" u="none">
          <a:solidFill>
            <a:schemeClr val="tx1"/>
          </a:solidFill>
        </a:defRPr>
      </a:lvl3pPr>
      <a:lvl4pPr marL="1371600" indent="0" algn="l" defTabSz="914400" rtl="0" eaLnBrk="1" fontAlgn="base" hangingPunct="1">
        <a:lnSpc>
          <a:spcPct val="100000"/>
        </a:lnSpc>
        <a:spcBef>
          <a:spcPct val="0"/>
        </a:spcBef>
        <a:spcAft>
          <a:spcPct val="0"/>
        </a:spcAft>
        <a:buSzTx/>
        <a:buFont typeface="Calibri" panose="020F0502020204030204" charset="0"/>
        <a:buNone/>
        <a:defRPr kumimoji="0" sz="1800" b="0" i="0" u="none">
          <a:solidFill>
            <a:schemeClr val="tx1"/>
          </a:solidFill>
        </a:defRPr>
      </a:lvl4pPr>
      <a:lvl5pPr marL="1828800" indent="0" algn="l" defTabSz="914400" rtl="0" eaLnBrk="1" fontAlgn="base" hangingPunct="1">
        <a:lnSpc>
          <a:spcPct val="100000"/>
        </a:lnSpc>
        <a:spcBef>
          <a:spcPct val="0"/>
        </a:spcBef>
        <a:spcAft>
          <a:spcPct val="0"/>
        </a:spcAft>
        <a:buSzTx/>
        <a:buFont typeface="Calibri" panose="020F0502020204030204" charset="0"/>
        <a:buNone/>
        <a:defRPr kumimoji="0" sz="1800" b="0" i="0" u="none">
          <a:solidFill>
            <a:schemeClr val="tx1"/>
          </a:solidFill>
        </a:defRPr>
      </a:lvl5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18.wmf"/><Relationship Id="rId12" Type="http://schemas.openxmlformats.org/officeDocument/2006/relationships/oleObject" Target="../embeddings/oleObject12.bin"/><Relationship Id="rId2"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oleObject" Target="../embeddings/oleObject9.bin"/><Relationship Id="rId11" Type="http://schemas.openxmlformats.org/officeDocument/2006/relationships/image" Target="../media/image20.wmf"/><Relationship Id="rId5" Type="http://schemas.openxmlformats.org/officeDocument/2006/relationships/image" Target="../media/image17.wmf"/><Relationship Id="rId15" Type="http://schemas.openxmlformats.org/officeDocument/2006/relationships/image" Target="../media/image22.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9.wmf"/><Relationship Id="rId1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5.bin"/><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6.bin"/><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7.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8.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0.bin"/><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1.bin"/><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2.bin"/><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3.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4.bin"/><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5.bin"/><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6.bin"/><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7.bin"/><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4.w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1.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3.bin"/><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34.bin"/><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5.bin"/><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6.bin"/><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7.bin"/><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38.bin"/><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39.bin"/><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oleObject" Target="../embeddings/oleObject40.bin"/><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41.bin"/><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标题 2049"/>
          <p:cNvSpPr>
            <a:spLocks noGrp="1"/>
          </p:cNvSpPr>
          <p:nvPr>
            <p:ph type="ctrTitle" idx="4294967295"/>
          </p:nvPr>
        </p:nvSpPr>
        <p:spPr>
          <a:xfrm>
            <a:off x="685800" y="2133600"/>
            <a:ext cx="7772400" cy="11430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r>
              <a:rPr lang="en-US" altLang="en-US" sz="3600" b="1">
                <a:latin typeface="Times New Roman" panose="02020603050405020304" pitchFamily="18" charset="0"/>
              </a:rPr>
              <a:t>PDM概念培训教材</a:t>
            </a:r>
          </a:p>
        </p:txBody>
      </p:sp>
      <p:sp>
        <p:nvSpPr>
          <p:cNvPr id="2052"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218A49E0-F6F7-430C-A4F0-DC8F5F9E2320}"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053"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F57D395D-E89F-4A71-B7E1-45729BBB6C34}" type="slidenum">
              <a:rPr kumimoji="1" sz="1200" u="none">
                <a:solidFill>
                  <a:schemeClr val="tx1"/>
                </a:solidFill>
                <a:latin typeface="Times New Roman" panose="02020603050405020304" pitchFamily="18" charset="0"/>
                <a:ea typeface="宋体" panose="02010600030101010101" pitchFamily="2" charset="-122"/>
              </a:rPr>
              <a:t>1</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 name="标题 212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从两个角度来理解PDM</a:t>
            </a:r>
          </a:p>
        </p:txBody>
      </p:sp>
      <p:sp>
        <p:nvSpPr>
          <p:cNvPr id="2130" name="文本占位符 2129"/>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buClr>
                <a:srgbClr val="FF0000"/>
              </a:buClr>
              <a:buNone/>
            </a:pPr>
            <a:r>
              <a:rPr lang="en-US" altLang="en-US"/>
              <a:t>	产品</a:t>
            </a:r>
          </a:p>
          <a:p>
            <a:pPr lvl="0">
              <a:buClr>
                <a:srgbClr val="FF0000"/>
              </a:buClr>
              <a:buNone/>
            </a:pPr>
            <a:r>
              <a:rPr lang="en-US" altLang="en-US"/>
              <a:t>		</a:t>
            </a:r>
            <a:r>
              <a:rPr lang="en-US" altLang="en-US">
                <a:solidFill>
                  <a:srgbClr val="375663"/>
                </a:solidFill>
              </a:rPr>
              <a:t>PDM系统帮助组织产品设计，完善产品结构，确保设计、制造所需的大量的数据和信息清楚明了，从而构筑一个信息平台对产品进行支持和维护，保证有竞争力产品的及时交付。</a:t>
            </a:r>
          </a:p>
          <a:p>
            <a:pPr lvl="0">
              <a:buClr>
                <a:srgbClr val="FF0000"/>
              </a:buClr>
              <a:buNone/>
            </a:pPr>
            <a:endParaRPr lang="en-US" altLang="en-US">
              <a:solidFill>
                <a:srgbClr val="375663"/>
              </a:solidFill>
            </a:endParaRPr>
          </a:p>
          <a:p>
            <a:pPr lvl="0">
              <a:buClr>
                <a:srgbClr val="FF0000"/>
              </a:buClr>
              <a:buNone/>
            </a:pPr>
            <a:r>
              <a:rPr lang="en-US" altLang="en-US"/>
              <a:t>	过程</a:t>
            </a:r>
          </a:p>
          <a:p>
            <a:pPr lvl="0">
              <a:buClr>
                <a:srgbClr val="FF0000"/>
              </a:buClr>
              <a:buNone/>
            </a:pPr>
            <a:r>
              <a:rPr lang="en-US" altLang="en-US"/>
              <a:t>		</a:t>
            </a:r>
            <a:r>
              <a:rPr lang="en-US" altLang="en-US">
                <a:solidFill>
                  <a:srgbClr val="375663"/>
                </a:solidFill>
              </a:rPr>
              <a:t>PDM系统管理产品生命周期的整个过程，组织协调诸如开发过程中设计评审、批准、变更及产品发布等事件，并最终落实到工作流和流程管理</a:t>
            </a:r>
          </a:p>
        </p:txBody>
      </p:sp>
      <p:sp>
        <p:nvSpPr>
          <p:cNvPr id="213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C80D1120-6EEE-4FB7-AE69-7749E2143953}"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3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2915687F-438C-4301-A30B-1C0D3CB4510C}" type="slidenum">
              <a:rPr kumimoji="1" sz="1200" u="none">
                <a:solidFill>
                  <a:schemeClr val="tx1"/>
                </a:solidFill>
                <a:latin typeface="Times New Roman" panose="02020603050405020304" pitchFamily="18" charset="0"/>
                <a:ea typeface="宋体" panose="02010600030101010101" pitchFamily="2" charset="-122"/>
              </a:rPr>
              <a:t>10</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33" name="标题 2132"/>
          <p:cNvSpPr>
            <a:spLocks noGrp="1"/>
          </p:cNvSpPr>
          <p:nvPr>
            <p:ph type="title" idx="4294967295"/>
          </p:nvPr>
        </p:nvSpPr>
        <p:spPr>
          <a:xfrm>
            <a:off x="762000" y="381000"/>
            <a:ext cx="7010400" cy="5334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Windchill PDM中的对象类?</a:t>
            </a:r>
          </a:p>
        </p:txBody>
      </p:sp>
      <p:sp>
        <p:nvSpPr>
          <p:cNvPr id="2134" name="文本占位符 2133"/>
          <p:cNvSpPr>
            <a:spLocks noGrp="1"/>
          </p:cNvSpPr>
          <p:nvPr>
            <p:ph type="body" idx="4294967295"/>
          </p:nvPr>
        </p:nvSpPr>
        <p:spPr>
          <a:xfrm>
            <a:off x="1219200" y="2209800"/>
            <a:ext cx="6113462" cy="560388"/>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lgn="ctr">
              <a:buNone/>
            </a:pPr>
            <a:r>
              <a:rPr>
                <a:solidFill>
                  <a:srgbClr val="40637A"/>
                </a:solidFill>
              </a:rPr>
              <a:t>Windchill 对象类别</a:t>
            </a:r>
            <a:r>
              <a:rPr lang="zh-CN" altLang="zh-CN">
                <a:solidFill>
                  <a:srgbClr val="40637A"/>
                </a:solidFill>
              </a:rPr>
              <a:t> </a:t>
            </a:r>
          </a:p>
          <a:p>
            <a:pPr lvl="0"/>
            <a:endParaRPr lang="zh-CN" altLang="zh-CN">
              <a:solidFill>
                <a:srgbClr val="40637A"/>
              </a:solidFill>
            </a:endParaRPr>
          </a:p>
        </p:txBody>
      </p:sp>
      <p:sp>
        <p:nvSpPr>
          <p:cNvPr id="2135" name="矩形 2134"/>
          <p:cNvSpPr/>
          <p:nvPr/>
        </p:nvSpPr>
        <p:spPr>
          <a:xfrm>
            <a:off x="1309688" y="2849562"/>
            <a:ext cx="2030412" cy="266700"/>
          </a:xfrm>
          <a:prstGeom prst="rect">
            <a:avLst/>
          </a:prstGeom>
          <a:solidFill>
            <a:srgbClr val="D9D9D9"/>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36" name="矩形 2135"/>
          <p:cNvSpPr/>
          <p:nvPr/>
        </p:nvSpPr>
        <p:spPr>
          <a:xfrm>
            <a:off x="1920875" y="2849562"/>
            <a:ext cx="920750" cy="274638"/>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lang="zh-CN" altLang="zh-CN" sz="1800" b="1" u="none">
                <a:solidFill>
                  <a:srgbClr val="000000"/>
                </a:solidFill>
                <a:latin typeface="Arial" panose="020B0604020202020204" pitchFamily="34" charset="0"/>
                <a:ea typeface="宋体" panose="02010600030101010101" pitchFamily="2" charset="-122"/>
              </a:rPr>
              <a:t>对象类别</a:t>
            </a:r>
          </a:p>
        </p:txBody>
      </p:sp>
      <p:sp>
        <p:nvSpPr>
          <p:cNvPr id="2137" name="矩形 2136"/>
          <p:cNvSpPr/>
          <p:nvPr/>
        </p:nvSpPr>
        <p:spPr>
          <a:xfrm>
            <a:off x="3365500" y="2849562"/>
            <a:ext cx="4086225" cy="266700"/>
          </a:xfrm>
          <a:prstGeom prst="rect">
            <a:avLst/>
          </a:prstGeom>
          <a:solidFill>
            <a:srgbClr val="D9D9D9"/>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38" name="矩形 2137"/>
          <p:cNvSpPr/>
          <p:nvPr/>
        </p:nvSpPr>
        <p:spPr>
          <a:xfrm>
            <a:off x="5230812" y="2849562"/>
            <a:ext cx="460375" cy="274638"/>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800" b="1" u="none">
                <a:solidFill>
                  <a:srgbClr val="010000"/>
                </a:solidFill>
                <a:latin typeface="Arial" panose="020B0604020202020204" pitchFamily="34" charset="0"/>
                <a:ea typeface="宋体" panose="02010600030101010101" pitchFamily="2" charset="-122"/>
              </a:rPr>
              <a:t>描述</a:t>
            </a:r>
          </a:p>
        </p:txBody>
      </p:sp>
      <p:sp>
        <p:nvSpPr>
          <p:cNvPr id="2139" name="矩形 2138"/>
          <p:cNvSpPr/>
          <p:nvPr/>
        </p:nvSpPr>
        <p:spPr>
          <a:xfrm>
            <a:off x="1282700" y="2819400"/>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0" name="矩形 2139"/>
          <p:cNvSpPr/>
          <p:nvPr/>
        </p:nvSpPr>
        <p:spPr>
          <a:xfrm>
            <a:off x="1282700" y="2819400"/>
            <a:ext cx="26988"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1" name="矩形 2140"/>
          <p:cNvSpPr/>
          <p:nvPr/>
        </p:nvSpPr>
        <p:spPr>
          <a:xfrm>
            <a:off x="1309688" y="2819400"/>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2" name="矩形 2141"/>
          <p:cNvSpPr/>
          <p:nvPr/>
        </p:nvSpPr>
        <p:spPr>
          <a:xfrm>
            <a:off x="1309688" y="2846388"/>
            <a:ext cx="2030412" cy="3175"/>
          </a:xfrm>
          <a:prstGeom prst="rect">
            <a:avLst/>
          </a:prstGeom>
          <a:solidFill>
            <a:srgbClr val="D9D9D9"/>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3" name="矩形 2142"/>
          <p:cNvSpPr/>
          <p:nvPr/>
        </p:nvSpPr>
        <p:spPr>
          <a:xfrm>
            <a:off x="3340100" y="2846388"/>
            <a:ext cx="25400" cy="3175"/>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4" name="矩形 2143"/>
          <p:cNvSpPr/>
          <p:nvPr/>
        </p:nvSpPr>
        <p:spPr>
          <a:xfrm>
            <a:off x="3340100" y="2819400"/>
            <a:ext cx="25400"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5" name="矩形 2144"/>
          <p:cNvSpPr/>
          <p:nvPr/>
        </p:nvSpPr>
        <p:spPr>
          <a:xfrm>
            <a:off x="3365500" y="2819400"/>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6" name="矩形 2145"/>
          <p:cNvSpPr/>
          <p:nvPr/>
        </p:nvSpPr>
        <p:spPr>
          <a:xfrm>
            <a:off x="3365500" y="2846388"/>
            <a:ext cx="4086225" cy="3175"/>
          </a:xfrm>
          <a:prstGeom prst="rect">
            <a:avLst/>
          </a:prstGeom>
          <a:solidFill>
            <a:srgbClr val="D9D9D9"/>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7" name="矩形 2146"/>
          <p:cNvSpPr/>
          <p:nvPr/>
        </p:nvSpPr>
        <p:spPr>
          <a:xfrm>
            <a:off x="7451725" y="2819400"/>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8" name="矩形 2147"/>
          <p:cNvSpPr/>
          <p:nvPr/>
        </p:nvSpPr>
        <p:spPr>
          <a:xfrm>
            <a:off x="7451725" y="2819400"/>
            <a:ext cx="26988"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49" name="矩形 2148"/>
          <p:cNvSpPr/>
          <p:nvPr/>
        </p:nvSpPr>
        <p:spPr>
          <a:xfrm>
            <a:off x="1282700" y="2849562"/>
            <a:ext cx="26988" cy="2667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0" name="矩形 2149"/>
          <p:cNvSpPr/>
          <p:nvPr/>
        </p:nvSpPr>
        <p:spPr>
          <a:xfrm>
            <a:off x="3340100" y="2849562"/>
            <a:ext cx="25400" cy="2667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1" name="矩形 2150"/>
          <p:cNvSpPr/>
          <p:nvPr/>
        </p:nvSpPr>
        <p:spPr>
          <a:xfrm>
            <a:off x="7451725" y="2849562"/>
            <a:ext cx="26988" cy="2667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2" name="矩形 2151"/>
          <p:cNvSpPr/>
          <p:nvPr/>
        </p:nvSpPr>
        <p:spPr>
          <a:xfrm>
            <a:off x="1447800" y="3184525"/>
            <a:ext cx="846138"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WTObject</a:t>
            </a:r>
          </a:p>
        </p:txBody>
      </p:sp>
      <p:sp>
        <p:nvSpPr>
          <p:cNvPr id="2153" name="矩形 2152"/>
          <p:cNvSpPr/>
          <p:nvPr/>
        </p:nvSpPr>
        <p:spPr>
          <a:xfrm>
            <a:off x="3568700" y="3184525"/>
            <a:ext cx="762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所有对象</a:t>
            </a:r>
          </a:p>
        </p:txBody>
      </p:sp>
      <p:sp>
        <p:nvSpPr>
          <p:cNvPr id="2154" name="矩形 2153"/>
          <p:cNvSpPr/>
          <p:nvPr/>
        </p:nvSpPr>
        <p:spPr>
          <a:xfrm>
            <a:off x="1282700" y="3116262"/>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5" name="矩形 2154"/>
          <p:cNvSpPr/>
          <p:nvPr/>
        </p:nvSpPr>
        <p:spPr>
          <a:xfrm>
            <a:off x="1309688" y="3116262"/>
            <a:ext cx="2030412" cy="254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6" name="矩形 2155"/>
          <p:cNvSpPr/>
          <p:nvPr/>
        </p:nvSpPr>
        <p:spPr>
          <a:xfrm>
            <a:off x="3340100" y="3116262"/>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7" name="矩形 2156"/>
          <p:cNvSpPr/>
          <p:nvPr/>
        </p:nvSpPr>
        <p:spPr>
          <a:xfrm>
            <a:off x="3365500" y="3116262"/>
            <a:ext cx="4086225" cy="254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8" name="矩形 2157"/>
          <p:cNvSpPr/>
          <p:nvPr/>
        </p:nvSpPr>
        <p:spPr>
          <a:xfrm>
            <a:off x="7451725" y="3116262"/>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59" name="矩形 2158"/>
          <p:cNvSpPr/>
          <p:nvPr/>
        </p:nvSpPr>
        <p:spPr>
          <a:xfrm>
            <a:off x="1282700" y="3146425"/>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0" name="矩形 2159"/>
          <p:cNvSpPr/>
          <p:nvPr/>
        </p:nvSpPr>
        <p:spPr>
          <a:xfrm>
            <a:off x="3340100" y="3146425"/>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1" name="矩形 2160"/>
          <p:cNvSpPr/>
          <p:nvPr/>
        </p:nvSpPr>
        <p:spPr>
          <a:xfrm>
            <a:off x="7451725" y="3146425"/>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2" name="矩形 2161"/>
          <p:cNvSpPr/>
          <p:nvPr/>
        </p:nvSpPr>
        <p:spPr>
          <a:xfrm>
            <a:off x="1447800" y="3506788"/>
            <a:ext cx="1165225"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WTDocument</a:t>
            </a:r>
          </a:p>
        </p:txBody>
      </p:sp>
      <p:sp>
        <p:nvSpPr>
          <p:cNvPr id="2163" name="矩形 2162"/>
          <p:cNvSpPr/>
          <p:nvPr/>
        </p:nvSpPr>
        <p:spPr>
          <a:xfrm>
            <a:off x="3889375" y="3506788"/>
            <a:ext cx="762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文档对象</a:t>
            </a:r>
          </a:p>
        </p:txBody>
      </p:sp>
      <p:sp>
        <p:nvSpPr>
          <p:cNvPr id="2164" name="矩形 2163"/>
          <p:cNvSpPr/>
          <p:nvPr/>
        </p:nvSpPr>
        <p:spPr>
          <a:xfrm>
            <a:off x="1282700" y="3435350"/>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5" name="矩形 2164"/>
          <p:cNvSpPr/>
          <p:nvPr/>
        </p:nvSpPr>
        <p:spPr>
          <a:xfrm>
            <a:off x="1309688" y="3435350"/>
            <a:ext cx="2030412" cy="254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6" name="矩形 2165"/>
          <p:cNvSpPr/>
          <p:nvPr/>
        </p:nvSpPr>
        <p:spPr>
          <a:xfrm>
            <a:off x="3340100" y="3435350"/>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7" name="矩形 2166"/>
          <p:cNvSpPr/>
          <p:nvPr/>
        </p:nvSpPr>
        <p:spPr>
          <a:xfrm>
            <a:off x="3365500" y="3435350"/>
            <a:ext cx="4086225" cy="254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8" name="矩形 2167"/>
          <p:cNvSpPr/>
          <p:nvPr/>
        </p:nvSpPr>
        <p:spPr>
          <a:xfrm>
            <a:off x="7451725" y="3435350"/>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69" name="矩形 2168"/>
          <p:cNvSpPr/>
          <p:nvPr/>
        </p:nvSpPr>
        <p:spPr>
          <a:xfrm>
            <a:off x="1282700" y="3465512"/>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0" name="矩形 2169"/>
          <p:cNvSpPr/>
          <p:nvPr/>
        </p:nvSpPr>
        <p:spPr>
          <a:xfrm>
            <a:off x="3340100" y="3465512"/>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1" name="矩形 2170"/>
          <p:cNvSpPr/>
          <p:nvPr/>
        </p:nvSpPr>
        <p:spPr>
          <a:xfrm>
            <a:off x="7451725" y="3465512"/>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2" name="矩形 2171"/>
          <p:cNvSpPr/>
          <p:nvPr/>
        </p:nvSpPr>
        <p:spPr>
          <a:xfrm>
            <a:off x="1450975" y="3830638"/>
            <a:ext cx="644525"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WTPart</a:t>
            </a:r>
          </a:p>
        </p:txBody>
      </p:sp>
      <p:sp>
        <p:nvSpPr>
          <p:cNvPr id="2173" name="矩形 2172"/>
          <p:cNvSpPr/>
          <p:nvPr/>
        </p:nvSpPr>
        <p:spPr>
          <a:xfrm>
            <a:off x="3635375" y="3830638"/>
            <a:ext cx="762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部件对象</a:t>
            </a:r>
          </a:p>
        </p:txBody>
      </p:sp>
      <p:sp>
        <p:nvSpPr>
          <p:cNvPr id="2174" name="矩形 2173"/>
          <p:cNvSpPr/>
          <p:nvPr/>
        </p:nvSpPr>
        <p:spPr>
          <a:xfrm>
            <a:off x="1282700" y="3757612"/>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5" name="矩形 2174"/>
          <p:cNvSpPr/>
          <p:nvPr/>
        </p:nvSpPr>
        <p:spPr>
          <a:xfrm>
            <a:off x="1309688" y="3757612"/>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6" name="矩形 2175"/>
          <p:cNvSpPr/>
          <p:nvPr/>
        </p:nvSpPr>
        <p:spPr>
          <a:xfrm>
            <a:off x="3340100" y="3757612"/>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7" name="矩形 2176"/>
          <p:cNvSpPr/>
          <p:nvPr/>
        </p:nvSpPr>
        <p:spPr>
          <a:xfrm>
            <a:off x="3365500" y="3757612"/>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8" name="矩形 2177"/>
          <p:cNvSpPr/>
          <p:nvPr/>
        </p:nvSpPr>
        <p:spPr>
          <a:xfrm>
            <a:off x="7451725" y="3757612"/>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79" name="矩形 2178"/>
          <p:cNvSpPr/>
          <p:nvPr/>
        </p:nvSpPr>
        <p:spPr>
          <a:xfrm>
            <a:off x="1282700" y="3787775"/>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0" name="矩形 2179"/>
          <p:cNvSpPr/>
          <p:nvPr/>
        </p:nvSpPr>
        <p:spPr>
          <a:xfrm>
            <a:off x="3340100" y="3787775"/>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1" name="矩形 2180"/>
          <p:cNvSpPr/>
          <p:nvPr/>
        </p:nvSpPr>
        <p:spPr>
          <a:xfrm>
            <a:off x="7451725" y="3787775"/>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2" name="矩形 2181"/>
          <p:cNvSpPr/>
          <p:nvPr/>
        </p:nvSpPr>
        <p:spPr>
          <a:xfrm>
            <a:off x="1449388" y="4152900"/>
            <a:ext cx="16764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WTChangeRequest</a:t>
            </a:r>
          </a:p>
        </p:txBody>
      </p:sp>
      <p:sp>
        <p:nvSpPr>
          <p:cNvPr id="2183" name="矩形 2182"/>
          <p:cNvSpPr/>
          <p:nvPr/>
        </p:nvSpPr>
        <p:spPr>
          <a:xfrm>
            <a:off x="3976688" y="4152900"/>
            <a:ext cx="1143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变更请求对象</a:t>
            </a:r>
          </a:p>
        </p:txBody>
      </p:sp>
      <p:sp>
        <p:nvSpPr>
          <p:cNvPr id="2184" name="矩形 2183"/>
          <p:cNvSpPr/>
          <p:nvPr/>
        </p:nvSpPr>
        <p:spPr>
          <a:xfrm>
            <a:off x="1282700" y="4079875"/>
            <a:ext cx="26988" cy="3175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5" name="矩形 2184"/>
          <p:cNvSpPr/>
          <p:nvPr/>
        </p:nvSpPr>
        <p:spPr>
          <a:xfrm>
            <a:off x="1309688" y="4079875"/>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6" name="矩形 2185"/>
          <p:cNvSpPr/>
          <p:nvPr/>
        </p:nvSpPr>
        <p:spPr>
          <a:xfrm>
            <a:off x="3340100" y="4079875"/>
            <a:ext cx="25400" cy="3175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7" name="矩形 2186"/>
          <p:cNvSpPr/>
          <p:nvPr/>
        </p:nvSpPr>
        <p:spPr>
          <a:xfrm>
            <a:off x="3365500" y="4079875"/>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8" name="矩形 2187"/>
          <p:cNvSpPr/>
          <p:nvPr/>
        </p:nvSpPr>
        <p:spPr>
          <a:xfrm>
            <a:off x="7451725" y="4079875"/>
            <a:ext cx="26988" cy="3175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89" name="矩形 2188"/>
          <p:cNvSpPr/>
          <p:nvPr/>
        </p:nvSpPr>
        <p:spPr>
          <a:xfrm>
            <a:off x="1282700" y="4111625"/>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0" name="矩形 2189"/>
          <p:cNvSpPr/>
          <p:nvPr/>
        </p:nvSpPr>
        <p:spPr>
          <a:xfrm>
            <a:off x="3340100" y="4111625"/>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1" name="矩形 2190"/>
          <p:cNvSpPr/>
          <p:nvPr/>
        </p:nvSpPr>
        <p:spPr>
          <a:xfrm>
            <a:off x="7451725" y="4111625"/>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2" name="矩形 2191"/>
          <p:cNvSpPr/>
          <p:nvPr/>
        </p:nvSpPr>
        <p:spPr>
          <a:xfrm>
            <a:off x="1450975" y="4475162"/>
            <a:ext cx="1452562"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WTChangeOrder</a:t>
            </a:r>
          </a:p>
        </p:txBody>
      </p:sp>
      <p:sp>
        <p:nvSpPr>
          <p:cNvPr id="2193" name="矩形 2192"/>
          <p:cNvSpPr/>
          <p:nvPr/>
        </p:nvSpPr>
        <p:spPr>
          <a:xfrm>
            <a:off x="3965575" y="4475162"/>
            <a:ext cx="9525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变更单对象</a:t>
            </a:r>
          </a:p>
        </p:txBody>
      </p:sp>
      <p:sp>
        <p:nvSpPr>
          <p:cNvPr id="2194" name="矩形 2193"/>
          <p:cNvSpPr/>
          <p:nvPr/>
        </p:nvSpPr>
        <p:spPr>
          <a:xfrm>
            <a:off x="1282700" y="4403725"/>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5" name="矩形 2194"/>
          <p:cNvSpPr/>
          <p:nvPr/>
        </p:nvSpPr>
        <p:spPr>
          <a:xfrm>
            <a:off x="1309688" y="4403725"/>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6" name="矩形 2195"/>
          <p:cNvSpPr/>
          <p:nvPr/>
        </p:nvSpPr>
        <p:spPr>
          <a:xfrm>
            <a:off x="3340100" y="4403725"/>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7" name="矩形 2196"/>
          <p:cNvSpPr/>
          <p:nvPr/>
        </p:nvSpPr>
        <p:spPr>
          <a:xfrm>
            <a:off x="3365500" y="4403725"/>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8" name="矩形 2197"/>
          <p:cNvSpPr/>
          <p:nvPr/>
        </p:nvSpPr>
        <p:spPr>
          <a:xfrm>
            <a:off x="7451725" y="4403725"/>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199" name="矩形 2198"/>
          <p:cNvSpPr/>
          <p:nvPr/>
        </p:nvSpPr>
        <p:spPr>
          <a:xfrm>
            <a:off x="1282700" y="4433888"/>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0" name="矩形 2199"/>
          <p:cNvSpPr/>
          <p:nvPr/>
        </p:nvSpPr>
        <p:spPr>
          <a:xfrm>
            <a:off x="3340100" y="4433888"/>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1" name="矩形 2200"/>
          <p:cNvSpPr/>
          <p:nvPr/>
        </p:nvSpPr>
        <p:spPr>
          <a:xfrm>
            <a:off x="7451725" y="4433888"/>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2" name="矩形 2201"/>
          <p:cNvSpPr/>
          <p:nvPr/>
        </p:nvSpPr>
        <p:spPr>
          <a:xfrm>
            <a:off x="1450975" y="4799012"/>
            <a:ext cx="156845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WTChangeActivity</a:t>
            </a:r>
          </a:p>
        </p:txBody>
      </p:sp>
      <p:sp>
        <p:nvSpPr>
          <p:cNvPr id="2203" name="矩形 2202"/>
          <p:cNvSpPr/>
          <p:nvPr/>
        </p:nvSpPr>
        <p:spPr>
          <a:xfrm>
            <a:off x="3929062" y="4799012"/>
            <a:ext cx="1143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变更活动对象</a:t>
            </a:r>
          </a:p>
        </p:txBody>
      </p:sp>
      <p:sp>
        <p:nvSpPr>
          <p:cNvPr id="2204" name="矩形 2203"/>
          <p:cNvSpPr/>
          <p:nvPr/>
        </p:nvSpPr>
        <p:spPr>
          <a:xfrm>
            <a:off x="1282700" y="4725988"/>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5" name="矩形 2204"/>
          <p:cNvSpPr/>
          <p:nvPr/>
        </p:nvSpPr>
        <p:spPr>
          <a:xfrm>
            <a:off x="1309688" y="4725988"/>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6" name="矩形 2205"/>
          <p:cNvSpPr/>
          <p:nvPr/>
        </p:nvSpPr>
        <p:spPr>
          <a:xfrm>
            <a:off x="3340100" y="4725988"/>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7" name="矩形 2206"/>
          <p:cNvSpPr/>
          <p:nvPr/>
        </p:nvSpPr>
        <p:spPr>
          <a:xfrm>
            <a:off x="3365500" y="4725988"/>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8" name="矩形 2207"/>
          <p:cNvSpPr/>
          <p:nvPr/>
        </p:nvSpPr>
        <p:spPr>
          <a:xfrm>
            <a:off x="7451725" y="4725988"/>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09" name="矩形 2208"/>
          <p:cNvSpPr/>
          <p:nvPr/>
        </p:nvSpPr>
        <p:spPr>
          <a:xfrm>
            <a:off x="1282700" y="4756150"/>
            <a:ext cx="26988" cy="2936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0" name="矩形 2209"/>
          <p:cNvSpPr/>
          <p:nvPr/>
        </p:nvSpPr>
        <p:spPr>
          <a:xfrm>
            <a:off x="3340100" y="4756150"/>
            <a:ext cx="25400" cy="2936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1" name="矩形 2210"/>
          <p:cNvSpPr/>
          <p:nvPr/>
        </p:nvSpPr>
        <p:spPr>
          <a:xfrm>
            <a:off x="7451725" y="4756150"/>
            <a:ext cx="26988" cy="2936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2" name="矩形 2211"/>
          <p:cNvSpPr/>
          <p:nvPr/>
        </p:nvSpPr>
        <p:spPr>
          <a:xfrm>
            <a:off x="1441450" y="5121275"/>
            <a:ext cx="593725"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Project</a:t>
            </a:r>
          </a:p>
        </p:txBody>
      </p:sp>
      <p:sp>
        <p:nvSpPr>
          <p:cNvPr id="2213" name="矩形 2212"/>
          <p:cNvSpPr/>
          <p:nvPr/>
        </p:nvSpPr>
        <p:spPr>
          <a:xfrm>
            <a:off x="3752850" y="5121275"/>
            <a:ext cx="762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项目对象</a:t>
            </a:r>
          </a:p>
        </p:txBody>
      </p:sp>
      <p:sp>
        <p:nvSpPr>
          <p:cNvPr id="2214" name="矩形 2213"/>
          <p:cNvSpPr/>
          <p:nvPr/>
        </p:nvSpPr>
        <p:spPr>
          <a:xfrm>
            <a:off x="1282700" y="5049838"/>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5" name="矩形 2214"/>
          <p:cNvSpPr/>
          <p:nvPr/>
        </p:nvSpPr>
        <p:spPr>
          <a:xfrm>
            <a:off x="1309688" y="5049838"/>
            <a:ext cx="2030412" cy="254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6" name="矩形 2215"/>
          <p:cNvSpPr/>
          <p:nvPr/>
        </p:nvSpPr>
        <p:spPr>
          <a:xfrm>
            <a:off x="3340100" y="5049838"/>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7" name="矩形 2216"/>
          <p:cNvSpPr/>
          <p:nvPr/>
        </p:nvSpPr>
        <p:spPr>
          <a:xfrm>
            <a:off x="3365500" y="5049838"/>
            <a:ext cx="4086225" cy="254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8" name="矩形 2217"/>
          <p:cNvSpPr/>
          <p:nvPr/>
        </p:nvSpPr>
        <p:spPr>
          <a:xfrm>
            <a:off x="7451725" y="5049838"/>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19" name="矩形 2218"/>
          <p:cNvSpPr/>
          <p:nvPr/>
        </p:nvSpPr>
        <p:spPr>
          <a:xfrm>
            <a:off x="1282700" y="5080000"/>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0" name="矩形 2219"/>
          <p:cNvSpPr/>
          <p:nvPr/>
        </p:nvSpPr>
        <p:spPr>
          <a:xfrm>
            <a:off x="3340100" y="5080000"/>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1" name="矩形 2220"/>
          <p:cNvSpPr/>
          <p:nvPr/>
        </p:nvSpPr>
        <p:spPr>
          <a:xfrm>
            <a:off x="7451725" y="5080000"/>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2" name="矩形 2221"/>
          <p:cNvSpPr/>
          <p:nvPr/>
        </p:nvSpPr>
        <p:spPr>
          <a:xfrm>
            <a:off x="1444625" y="5443538"/>
            <a:ext cx="153035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ManagedBaseline</a:t>
            </a:r>
          </a:p>
        </p:txBody>
      </p:sp>
      <p:sp>
        <p:nvSpPr>
          <p:cNvPr id="2223" name="矩形 2222"/>
          <p:cNvSpPr/>
          <p:nvPr/>
        </p:nvSpPr>
        <p:spPr>
          <a:xfrm>
            <a:off x="3959225" y="5443538"/>
            <a:ext cx="13335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管理的基线对象</a:t>
            </a:r>
          </a:p>
        </p:txBody>
      </p:sp>
      <p:sp>
        <p:nvSpPr>
          <p:cNvPr id="2224" name="矩形 2223"/>
          <p:cNvSpPr/>
          <p:nvPr/>
        </p:nvSpPr>
        <p:spPr>
          <a:xfrm>
            <a:off x="1282700" y="5372100"/>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5" name="矩形 2224"/>
          <p:cNvSpPr/>
          <p:nvPr/>
        </p:nvSpPr>
        <p:spPr>
          <a:xfrm>
            <a:off x="1309688" y="5372100"/>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6" name="矩形 2225"/>
          <p:cNvSpPr/>
          <p:nvPr/>
        </p:nvSpPr>
        <p:spPr>
          <a:xfrm>
            <a:off x="3340100" y="5372100"/>
            <a:ext cx="25400"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7" name="矩形 2226"/>
          <p:cNvSpPr/>
          <p:nvPr/>
        </p:nvSpPr>
        <p:spPr>
          <a:xfrm>
            <a:off x="3365500" y="5372100"/>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8" name="矩形 2227"/>
          <p:cNvSpPr/>
          <p:nvPr/>
        </p:nvSpPr>
        <p:spPr>
          <a:xfrm>
            <a:off x="7451725" y="5372100"/>
            <a:ext cx="26988" cy="30162"/>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29" name="矩形 2228"/>
          <p:cNvSpPr/>
          <p:nvPr/>
        </p:nvSpPr>
        <p:spPr>
          <a:xfrm>
            <a:off x="1282700" y="5402262"/>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0" name="矩形 2229"/>
          <p:cNvSpPr/>
          <p:nvPr/>
        </p:nvSpPr>
        <p:spPr>
          <a:xfrm>
            <a:off x="3340100" y="5402262"/>
            <a:ext cx="25400"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1" name="矩形 2230"/>
          <p:cNvSpPr/>
          <p:nvPr/>
        </p:nvSpPr>
        <p:spPr>
          <a:xfrm>
            <a:off x="7451725" y="5402262"/>
            <a:ext cx="26988" cy="29210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2" name="矩形 2231"/>
          <p:cNvSpPr/>
          <p:nvPr/>
        </p:nvSpPr>
        <p:spPr>
          <a:xfrm>
            <a:off x="1444625" y="5767388"/>
            <a:ext cx="1506538"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ConfigurationItem</a:t>
            </a:r>
          </a:p>
        </p:txBody>
      </p:sp>
      <p:sp>
        <p:nvSpPr>
          <p:cNvPr id="2233" name="矩形 2232"/>
          <p:cNvSpPr/>
          <p:nvPr/>
        </p:nvSpPr>
        <p:spPr>
          <a:xfrm>
            <a:off x="4040188" y="5767388"/>
            <a:ext cx="1143000" cy="228600"/>
          </a:xfrm>
          <a:prstGeom prst="rect">
            <a:avLst/>
          </a:prstGeom>
          <a:noFill/>
          <a:ln cap="flat">
            <a:noFill/>
            <a:prstDash val="solid"/>
            <a:miter lim="800000"/>
            <a:headEnd type="none" w="med" len="med"/>
            <a:tailEnd type="none" w="med" len="med"/>
          </a:ln>
        </p:spPr>
        <p:txBody>
          <a:bodyPr wrap="none" lIns="0" tIns="0" rIns="0" bIns="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500" u="none">
                <a:solidFill>
                  <a:srgbClr val="010000"/>
                </a:solidFill>
                <a:latin typeface="Arial" panose="020B0604020202020204" pitchFamily="34" charset="0"/>
                <a:ea typeface="宋体" panose="02010600030101010101" pitchFamily="2" charset="-122"/>
              </a:rPr>
              <a:t>配置项目对象</a:t>
            </a:r>
          </a:p>
        </p:txBody>
      </p:sp>
      <p:sp>
        <p:nvSpPr>
          <p:cNvPr id="2234" name="矩形 2233"/>
          <p:cNvSpPr/>
          <p:nvPr/>
        </p:nvSpPr>
        <p:spPr>
          <a:xfrm>
            <a:off x="1282700" y="5694362"/>
            <a:ext cx="26988" cy="3175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5" name="矩形 2234"/>
          <p:cNvSpPr/>
          <p:nvPr/>
        </p:nvSpPr>
        <p:spPr>
          <a:xfrm>
            <a:off x="1309688" y="5694362"/>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6" name="矩形 2235"/>
          <p:cNvSpPr/>
          <p:nvPr/>
        </p:nvSpPr>
        <p:spPr>
          <a:xfrm>
            <a:off x="3340100" y="5694362"/>
            <a:ext cx="25400" cy="3175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7" name="矩形 2236"/>
          <p:cNvSpPr/>
          <p:nvPr/>
        </p:nvSpPr>
        <p:spPr>
          <a:xfrm>
            <a:off x="3365500" y="5694362"/>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8" name="矩形 2237"/>
          <p:cNvSpPr/>
          <p:nvPr/>
        </p:nvSpPr>
        <p:spPr>
          <a:xfrm>
            <a:off x="7451725" y="5694362"/>
            <a:ext cx="26988" cy="31750"/>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39" name="矩形 2238"/>
          <p:cNvSpPr/>
          <p:nvPr/>
        </p:nvSpPr>
        <p:spPr>
          <a:xfrm>
            <a:off x="1282700" y="5726112"/>
            <a:ext cx="26988" cy="28733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0" name="矩形 2239"/>
          <p:cNvSpPr/>
          <p:nvPr/>
        </p:nvSpPr>
        <p:spPr>
          <a:xfrm>
            <a:off x="1282700" y="6013450"/>
            <a:ext cx="26988"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1" name="矩形 2240"/>
          <p:cNvSpPr/>
          <p:nvPr/>
        </p:nvSpPr>
        <p:spPr>
          <a:xfrm>
            <a:off x="1282700" y="6013450"/>
            <a:ext cx="26988"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2" name="矩形 2241"/>
          <p:cNvSpPr/>
          <p:nvPr/>
        </p:nvSpPr>
        <p:spPr>
          <a:xfrm>
            <a:off x="1309688" y="6013450"/>
            <a:ext cx="2030412"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3" name="矩形 2242"/>
          <p:cNvSpPr/>
          <p:nvPr/>
        </p:nvSpPr>
        <p:spPr>
          <a:xfrm>
            <a:off x="3340100" y="5726112"/>
            <a:ext cx="25400" cy="28733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4" name="矩形 2243"/>
          <p:cNvSpPr/>
          <p:nvPr/>
        </p:nvSpPr>
        <p:spPr>
          <a:xfrm>
            <a:off x="3340100" y="6013450"/>
            <a:ext cx="25400"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5" name="矩形 2244"/>
          <p:cNvSpPr/>
          <p:nvPr/>
        </p:nvSpPr>
        <p:spPr>
          <a:xfrm>
            <a:off x="3365500" y="6013450"/>
            <a:ext cx="4086225"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6" name="矩形 2245"/>
          <p:cNvSpPr/>
          <p:nvPr/>
        </p:nvSpPr>
        <p:spPr>
          <a:xfrm>
            <a:off x="7451725" y="5726112"/>
            <a:ext cx="26988" cy="28733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7" name="矩形 2246"/>
          <p:cNvSpPr/>
          <p:nvPr/>
        </p:nvSpPr>
        <p:spPr>
          <a:xfrm>
            <a:off x="7451725" y="6013450"/>
            <a:ext cx="26988"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8" name="矩形 2247"/>
          <p:cNvSpPr/>
          <p:nvPr/>
        </p:nvSpPr>
        <p:spPr>
          <a:xfrm>
            <a:off x="7451725" y="6013450"/>
            <a:ext cx="26988" cy="26988"/>
          </a:xfrm>
          <a:prstGeom prst="rect">
            <a:avLst/>
          </a:prstGeom>
          <a:solidFill>
            <a:srgbClr val="000000"/>
          </a:solid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49" name="矩形 2248"/>
          <p:cNvSpPr/>
          <p:nvPr/>
        </p:nvSpPr>
        <p:spPr>
          <a:xfrm>
            <a:off x="762000" y="1143000"/>
            <a:ext cx="7924800" cy="609600"/>
          </a:xfrm>
          <a:prstGeom prst="rect">
            <a:avLst/>
          </a:prstGeom>
          <a:noFill/>
          <a:ln w="12700" cap="flat">
            <a:noFill/>
            <a:prstDash val="solid"/>
            <a:miter lim="800000"/>
            <a:headEnd type="none" w="med" len="med"/>
            <a:tailEnd type="none" w="med" len="med"/>
          </a:ln>
        </p:spPr>
        <p:txBody>
          <a:bodyPr lIns="90488" tIns="44450" rIns="90488" bIns="4445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buChar char="•"/>
            </a:pPr>
            <a:r>
              <a:rPr kumimoji="0" sz="2200" b="1" i="1" u="none">
                <a:solidFill>
                  <a:srgbClr val="FF3300"/>
                </a:solidFill>
                <a:latin typeface="Times New Roman" panose="02020603050405020304" pitchFamily="18" charset="0"/>
                <a:ea typeface="宋体" panose="02010600030101010101" pitchFamily="2" charset="-122"/>
              </a:rPr>
              <a:t>什么叫对象类？</a:t>
            </a:r>
          </a:p>
          <a:p>
            <a:pPr lvl="1" fontAlgn="base">
              <a:lnSpc>
                <a:spcPct val="100000"/>
              </a:lnSpc>
              <a:spcBef>
                <a:spcPct val="0"/>
              </a:spcBef>
              <a:spcAft>
                <a:spcPct val="0"/>
              </a:spcAft>
              <a:buClrTx/>
              <a:buSzTx/>
            </a:pPr>
            <a:r>
              <a:rPr kumimoji="0" sz="2200" u="none">
                <a:solidFill>
                  <a:srgbClr val="375663"/>
                </a:solidFill>
                <a:latin typeface="Times New Roman" panose="02020603050405020304" pitchFamily="18" charset="0"/>
                <a:ea typeface="宋体" panose="02010600030101010101" pitchFamily="2" charset="-122"/>
              </a:rPr>
              <a:t>一个对象类是具有相同行为的对象种类；也就是说，它们有相同的属性和功能。</a:t>
            </a:r>
          </a:p>
        </p:txBody>
      </p:sp>
      <p:sp>
        <p:nvSpPr>
          <p:cNvPr id="2250"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325B6D0-49A3-4FE9-A548-82DF17DB5941}"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251"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636471DE-6113-4161-93E1-657B5800BD36}" type="slidenum">
              <a:rPr kumimoji="1" sz="1200" u="none">
                <a:solidFill>
                  <a:schemeClr val="tx1"/>
                </a:solidFill>
                <a:latin typeface="Times New Roman" panose="02020603050405020304" pitchFamily="18" charset="0"/>
                <a:ea typeface="宋体" panose="02010600030101010101" pitchFamily="2" charset="-122"/>
              </a:rPr>
              <a:t>11</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 name="标题 2251"/>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PDM管理企业的业务对象</a:t>
            </a:r>
            <a:endParaRPr lang="zh-CN" altLang="zh-CN"/>
          </a:p>
        </p:txBody>
      </p:sp>
      <p:sp>
        <p:nvSpPr>
          <p:cNvPr id="2253" name="文本占位符 2252"/>
          <p:cNvSpPr>
            <a:spLocks noGrp="1"/>
          </p:cNvSpPr>
          <p:nvPr>
            <p:ph type="body" idx="4294967295"/>
          </p:nvPr>
        </p:nvSpPr>
        <p:spPr>
          <a:xfrm>
            <a:off x="533400" y="9906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sz="2700"/>
              <a:t>什么叫业务对象？</a:t>
            </a:r>
            <a:endParaRPr lang="zh-CN" altLang="zh-CN" sz="2700"/>
          </a:p>
          <a:p>
            <a:pPr lvl="1">
              <a:buNone/>
            </a:pPr>
            <a:r>
              <a:rPr sz="2600"/>
              <a:t>可以包含和分类数据。可以有：</a:t>
            </a:r>
            <a:endParaRPr lang="zh-CN" altLang="zh-CN" sz="2600"/>
          </a:p>
          <a:p>
            <a:pPr lvl="2"/>
            <a:r>
              <a:rPr sz="1800"/>
              <a:t>元数据</a:t>
            </a:r>
            <a:r>
              <a:rPr lang="zh-CN" altLang="zh-CN" sz="1800"/>
              <a:t> </a:t>
            </a:r>
          </a:p>
          <a:p>
            <a:pPr lvl="2"/>
            <a:r>
              <a:rPr lang="zh-CN" altLang="zh-CN" sz="1800"/>
              <a:t>主要文件</a:t>
            </a:r>
          </a:p>
          <a:p>
            <a:pPr lvl="2"/>
            <a:r>
              <a:rPr lang="zh-CN" altLang="zh-CN" sz="1800"/>
              <a:t>参考文件</a:t>
            </a:r>
          </a:p>
          <a:p>
            <a:pPr lvl="2">
              <a:buNone/>
            </a:pPr>
            <a:endParaRPr lang="zh-CN" altLang="zh-CN" sz="1500"/>
          </a:p>
          <a:p>
            <a:pPr lvl="1">
              <a:buNone/>
            </a:pPr>
            <a:r>
              <a:rPr sz="2600"/>
              <a:t>基于对象类型提供额外的功能</a:t>
            </a:r>
            <a:r>
              <a:rPr lang="zh-CN" altLang="zh-CN" sz="2600"/>
              <a:t>：</a:t>
            </a:r>
          </a:p>
          <a:p>
            <a:pPr lvl="2">
              <a:lnSpc>
                <a:spcPct val="110000"/>
              </a:lnSpc>
              <a:buSzPct val="120000"/>
              <a:buFont typeface="Wingdings" panose="05000000000000000000" pitchFamily="2" charset="2"/>
            </a:pPr>
            <a:r>
              <a:rPr sz="1800"/>
              <a:t>文档</a:t>
            </a:r>
            <a:endParaRPr lang="zh-CN" altLang="zh-CN" sz="1800"/>
          </a:p>
          <a:p>
            <a:pPr lvl="2">
              <a:lnSpc>
                <a:spcPct val="110000"/>
              </a:lnSpc>
              <a:buSzPct val="120000"/>
              <a:buFont typeface="Wingdings" panose="05000000000000000000" pitchFamily="2" charset="2"/>
            </a:pPr>
            <a:r>
              <a:rPr lang="zh-CN" altLang="zh-CN" sz="1800"/>
              <a:t>部件</a:t>
            </a:r>
          </a:p>
          <a:p>
            <a:pPr lvl="2">
              <a:lnSpc>
                <a:spcPct val="110000"/>
              </a:lnSpc>
              <a:buSzPct val="120000"/>
              <a:buFont typeface="Wingdings" panose="05000000000000000000" pitchFamily="2" charset="2"/>
            </a:pPr>
            <a:r>
              <a:rPr lang="zh-CN" altLang="zh-CN" sz="1800"/>
              <a:t>变更请求</a:t>
            </a:r>
          </a:p>
          <a:p>
            <a:pPr lvl="2">
              <a:lnSpc>
                <a:spcPct val="110000"/>
              </a:lnSpc>
              <a:buSzPct val="120000"/>
              <a:buFont typeface="Wingdings" panose="05000000000000000000" pitchFamily="2" charset="2"/>
            </a:pPr>
            <a:r>
              <a:rPr lang="zh-CN" altLang="zh-CN" sz="1800"/>
              <a:t>变更评估</a:t>
            </a:r>
          </a:p>
          <a:p>
            <a:pPr lvl="2">
              <a:lnSpc>
                <a:spcPct val="110000"/>
              </a:lnSpc>
              <a:buSzPct val="120000"/>
              <a:buFont typeface="Wingdings" panose="05000000000000000000" pitchFamily="2" charset="2"/>
            </a:pPr>
            <a:r>
              <a:rPr lang="zh-CN" altLang="zh-CN" sz="1800"/>
              <a:t>变更分析活动</a:t>
            </a:r>
          </a:p>
          <a:p>
            <a:pPr lvl="2">
              <a:lnSpc>
                <a:spcPct val="110000"/>
              </a:lnSpc>
              <a:buSzPct val="120000"/>
              <a:buFont typeface="Wingdings" panose="05000000000000000000" pitchFamily="2" charset="2"/>
            </a:pPr>
            <a:r>
              <a:rPr lang="zh-CN" altLang="zh-CN" sz="1800"/>
              <a:t>变更单</a:t>
            </a:r>
          </a:p>
          <a:p>
            <a:pPr lvl="2">
              <a:lnSpc>
                <a:spcPct val="110000"/>
              </a:lnSpc>
              <a:buSzPct val="120000"/>
              <a:buFont typeface="Wingdings" panose="05000000000000000000" pitchFamily="2" charset="2"/>
            </a:pPr>
            <a:r>
              <a:rPr lang="zh-CN" altLang="zh-CN" sz="1800"/>
              <a:t>变更活动</a:t>
            </a:r>
          </a:p>
        </p:txBody>
      </p:sp>
      <p:pic>
        <p:nvPicPr>
          <p:cNvPr id="2254" name="图片 2253"/>
          <p:cNvPicPr/>
          <p:nvPr/>
        </p:nvPicPr>
        <p:blipFill>
          <a:blip r:embed="rId3"/>
          <a:stretch>
            <a:fillRect/>
          </a:stretch>
        </p:blipFill>
        <p:spPr>
          <a:xfrm>
            <a:off x="1219200" y="4114800"/>
            <a:ext cx="285750" cy="304800"/>
          </a:xfrm>
          <a:prstGeom prst="rect">
            <a:avLst/>
          </a:prstGeom>
          <a:noFill/>
          <a:ln cap="flat">
            <a:noFill/>
            <a:prstDash val="solid"/>
            <a:miter lim="800000"/>
            <a:headEnd type="none" w="med" len="med"/>
            <a:tailEnd type="none" w="med" len="med"/>
          </a:ln>
        </p:spPr>
      </p:pic>
      <p:pic>
        <p:nvPicPr>
          <p:cNvPr id="2255" name="图片 2254"/>
          <p:cNvPicPr/>
          <p:nvPr/>
        </p:nvPicPr>
        <p:blipFill>
          <a:blip r:embed="rId4"/>
          <a:stretch>
            <a:fillRect/>
          </a:stretch>
        </p:blipFill>
        <p:spPr>
          <a:xfrm>
            <a:off x="1227138" y="3733800"/>
            <a:ext cx="273050" cy="304800"/>
          </a:xfrm>
          <a:prstGeom prst="rect">
            <a:avLst/>
          </a:prstGeom>
          <a:noFill/>
          <a:ln cap="flat">
            <a:noFill/>
            <a:prstDash val="solid"/>
            <a:miter lim="800000"/>
            <a:headEnd type="none" w="med" len="med"/>
            <a:tailEnd type="none" w="med" len="med"/>
          </a:ln>
        </p:spPr>
      </p:pic>
      <p:pic>
        <p:nvPicPr>
          <p:cNvPr id="2256" name="图片 2255"/>
          <p:cNvPicPr/>
          <p:nvPr/>
        </p:nvPicPr>
        <p:blipFill>
          <a:blip r:embed="rId5"/>
          <a:stretch>
            <a:fillRect/>
          </a:stretch>
        </p:blipFill>
        <p:spPr>
          <a:xfrm>
            <a:off x="1219200" y="4495800"/>
            <a:ext cx="293688" cy="293688"/>
          </a:xfrm>
          <a:prstGeom prst="rect">
            <a:avLst/>
          </a:prstGeom>
          <a:noFill/>
          <a:ln cap="flat">
            <a:noFill/>
            <a:prstDash val="solid"/>
            <a:miter lim="800000"/>
            <a:headEnd type="none" w="med" len="med"/>
            <a:tailEnd type="none" w="med" len="med"/>
          </a:ln>
        </p:spPr>
      </p:pic>
      <p:pic>
        <p:nvPicPr>
          <p:cNvPr id="2257" name="图片 2256"/>
          <p:cNvPicPr/>
          <p:nvPr/>
        </p:nvPicPr>
        <p:blipFill>
          <a:blip r:embed="rId6"/>
          <a:stretch>
            <a:fillRect/>
          </a:stretch>
        </p:blipFill>
        <p:spPr>
          <a:xfrm>
            <a:off x="1219200" y="5911850"/>
            <a:ext cx="260350" cy="260350"/>
          </a:xfrm>
          <a:prstGeom prst="rect">
            <a:avLst/>
          </a:prstGeom>
          <a:noFill/>
          <a:ln cap="flat">
            <a:noFill/>
            <a:prstDash val="solid"/>
            <a:miter lim="800000"/>
            <a:headEnd type="none" w="med" len="med"/>
            <a:tailEnd type="none" w="med" len="med"/>
          </a:ln>
        </p:spPr>
      </p:pic>
      <p:pic>
        <p:nvPicPr>
          <p:cNvPr id="2258" name="图片 2257"/>
          <p:cNvPicPr/>
          <p:nvPr/>
        </p:nvPicPr>
        <p:blipFill>
          <a:blip r:embed="rId7"/>
          <a:stretch>
            <a:fillRect/>
          </a:stretch>
        </p:blipFill>
        <p:spPr>
          <a:xfrm>
            <a:off x="1219200" y="4800600"/>
            <a:ext cx="304800" cy="274638"/>
          </a:xfrm>
          <a:prstGeom prst="rect">
            <a:avLst/>
          </a:prstGeom>
          <a:noFill/>
          <a:ln cap="flat">
            <a:noFill/>
            <a:prstDash val="solid"/>
            <a:miter lim="800000"/>
            <a:headEnd type="none" w="med" len="med"/>
            <a:tailEnd type="none" w="med" len="med"/>
          </a:ln>
        </p:spPr>
      </p:pic>
      <p:pic>
        <p:nvPicPr>
          <p:cNvPr id="2259" name="图片 2258"/>
          <p:cNvPicPr/>
          <p:nvPr/>
        </p:nvPicPr>
        <p:blipFill>
          <a:blip r:embed="rId8"/>
          <a:stretch>
            <a:fillRect/>
          </a:stretch>
        </p:blipFill>
        <p:spPr>
          <a:xfrm>
            <a:off x="1219200" y="5511800"/>
            <a:ext cx="293688" cy="279400"/>
          </a:xfrm>
          <a:prstGeom prst="rect">
            <a:avLst/>
          </a:prstGeom>
          <a:noFill/>
          <a:ln cap="flat">
            <a:noFill/>
            <a:prstDash val="solid"/>
            <a:miter lim="800000"/>
            <a:headEnd type="none" w="med" len="med"/>
            <a:tailEnd type="none" w="med" len="med"/>
          </a:ln>
        </p:spPr>
      </p:pic>
      <p:pic>
        <p:nvPicPr>
          <p:cNvPr id="2260" name="图片 2259"/>
          <p:cNvPicPr/>
          <p:nvPr/>
        </p:nvPicPr>
        <p:blipFill>
          <a:blip r:embed="rId9"/>
          <a:stretch>
            <a:fillRect/>
          </a:stretch>
        </p:blipFill>
        <p:spPr>
          <a:xfrm>
            <a:off x="1219200" y="5130800"/>
            <a:ext cx="293688" cy="279400"/>
          </a:xfrm>
          <a:prstGeom prst="rect">
            <a:avLst/>
          </a:prstGeom>
          <a:noFill/>
          <a:ln cap="flat">
            <a:noFill/>
            <a:prstDash val="solid"/>
            <a:miter lim="800000"/>
            <a:headEnd type="none" w="med" len="med"/>
            <a:tailEnd type="none" w="med" len="med"/>
          </a:ln>
        </p:spPr>
      </p:pic>
      <p:sp>
        <p:nvSpPr>
          <p:cNvPr id="226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C8817216-21CA-4357-88BD-DC52CF0D77CF}"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26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E56F4F93-3F9A-4927-9E73-B8680E95916B}" type="slidenum">
              <a:rPr kumimoji="1" sz="1200" u="none">
                <a:solidFill>
                  <a:schemeClr val="tx1"/>
                </a:solidFill>
                <a:latin typeface="Times New Roman" panose="02020603050405020304" pitchFamily="18" charset="0"/>
                <a:ea typeface="宋体" panose="02010600030101010101" pitchFamily="2" charset="-122"/>
              </a:rPr>
              <a:t>12</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3" name="标题 2262"/>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PDM通过产品信息的生命周期进行管理</a:t>
            </a:r>
          </a:p>
        </p:txBody>
      </p:sp>
      <p:graphicFrame>
        <p:nvGraphicFramePr>
          <p:cNvPr id="2264" name="对象 2263"/>
          <p:cNvGraphicFramePr>
            <a:graphicFrameLocks noChangeAspect="1"/>
          </p:cNvGraphicFramePr>
          <p:nvPr/>
        </p:nvGraphicFramePr>
        <p:xfrm>
          <a:off x="381000" y="990600"/>
          <a:ext cx="8458200" cy="5045075"/>
        </p:xfrm>
        <a:graphic>
          <a:graphicData uri="http://schemas.openxmlformats.org/presentationml/2006/ole">
            <mc:AlternateContent xmlns:mc="http://schemas.openxmlformats.org/markup-compatibility/2006">
              <mc:Choice xmlns:v="urn:schemas-microsoft-com:vml" Requires="v">
                <p:oleObj name="绘图" r:id="rId2" imgW="95811975" imgH="57121425" progId="FLW3Drawing">
                  <p:embed/>
                </p:oleObj>
              </mc:Choice>
              <mc:Fallback>
                <p:oleObj name="绘图" r:id="rId2" imgW="95811975" imgH="57121425" progId="FLW3Drawing">
                  <p:embed/>
                  <p:pic>
                    <p:nvPicPr>
                      <p:cNvPr id="0" name="OLE substitute image"/>
                      <p:cNvPicPr/>
                      <p:nvPr/>
                    </p:nvPicPr>
                    <p:blipFill>
                      <a:blip r:embed="rId3"/>
                      <a:stretch>
                        <a:fillRect/>
                      </a:stretch>
                    </p:blipFill>
                    <p:spPr>
                      <a:xfrm>
                        <a:off x="381000" y="990600"/>
                        <a:ext cx="8458200" cy="5045075"/>
                      </a:xfrm>
                      <a:prstGeom prst="rect">
                        <a:avLst/>
                      </a:prstGeom>
                    </p:spPr>
                  </p:pic>
                </p:oleObj>
              </mc:Fallback>
            </mc:AlternateContent>
          </a:graphicData>
        </a:graphic>
      </p:graphicFrame>
      <p:sp>
        <p:nvSpPr>
          <p:cNvPr id="226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730A4687-0812-474B-ABDD-1DFFA8C0916C}"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26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9FB75F45-DE4E-4D0C-962C-EE2D8167ACCD}" type="slidenum">
              <a:rPr kumimoji="1" sz="1200" u="none">
                <a:solidFill>
                  <a:schemeClr val="tx1"/>
                </a:solidFill>
                <a:latin typeface="Times New Roman" panose="02020603050405020304" pitchFamily="18" charset="0"/>
                <a:ea typeface="宋体" panose="02010600030101010101" pitchFamily="2" charset="-122"/>
              </a:rPr>
              <a:t>13</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67" name="标题 2266"/>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Bring Them All Together</a:t>
            </a:r>
            <a:endParaRPr lang="en-US" altLang="en-US"/>
          </a:p>
        </p:txBody>
      </p:sp>
      <p:graphicFrame>
        <p:nvGraphicFramePr>
          <p:cNvPr id="2268" name="对象 2267"/>
          <p:cNvGraphicFramePr>
            <a:graphicFrameLocks noChangeAspect="1"/>
          </p:cNvGraphicFramePr>
          <p:nvPr/>
        </p:nvGraphicFramePr>
        <p:xfrm>
          <a:off x="685800" y="990600"/>
          <a:ext cx="7924800" cy="5054600"/>
        </p:xfrm>
        <a:graphic>
          <a:graphicData uri="http://schemas.openxmlformats.org/presentationml/2006/ole">
            <mc:AlternateContent xmlns:mc="http://schemas.openxmlformats.org/markup-compatibility/2006">
              <mc:Choice xmlns:v="urn:schemas-microsoft-com:vml" Requires="v">
                <p:oleObj name="绘图" r:id="rId2" imgW="83010375" imgH="55092600" progId="FLW3Drawing">
                  <p:embed/>
                </p:oleObj>
              </mc:Choice>
              <mc:Fallback>
                <p:oleObj name="绘图" r:id="rId2" imgW="83010375" imgH="55092600" progId="FLW3Drawing">
                  <p:embed/>
                  <p:pic>
                    <p:nvPicPr>
                      <p:cNvPr id="0" name="OLE substitute image"/>
                      <p:cNvPicPr/>
                      <p:nvPr/>
                    </p:nvPicPr>
                    <p:blipFill>
                      <a:blip r:embed="rId3"/>
                      <a:stretch>
                        <a:fillRect/>
                      </a:stretch>
                    </p:blipFill>
                    <p:spPr>
                      <a:xfrm>
                        <a:off x="685800" y="990600"/>
                        <a:ext cx="7924800" cy="5054600"/>
                      </a:xfrm>
                      <a:prstGeom prst="rect">
                        <a:avLst/>
                      </a:prstGeom>
                    </p:spPr>
                  </p:pic>
                </p:oleObj>
              </mc:Fallback>
            </mc:AlternateContent>
          </a:graphicData>
        </a:graphic>
      </p:graphicFrame>
      <p:sp>
        <p:nvSpPr>
          <p:cNvPr id="2269"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2D264572-7192-47BB-BCB5-52145876F2EB}"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270"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852A6CB2-2F85-4F50-8720-1BAAD1E12729}" type="slidenum">
              <a:rPr kumimoji="1" sz="1200" u="none">
                <a:solidFill>
                  <a:schemeClr val="tx1"/>
                </a:solidFill>
                <a:latin typeface="Times New Roman" panose="02020603050405020304" pitchFamily="18" charset="0"/>
                <a:ea typeface="宋体" panose="02010600030101010101" pitchFamily="2" charset="-122"/>
              </a:rPr>
              <a:t>14</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1" name="标题 2270"/>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PDM主要功能</a:t>
            </a:r>
          </a:p>
        </p:txBody>
      </p:sp>
      <p:graphicFrame>
        <p:nvGraphicFramePr>
          <p:cNvPr id="2272" name="对象 2271"/>
          <p:cNvGraphicFramePr>
            <a:graphicFrameLocks noChangeAspect="1"/>
          </p:cNvGraphicFramePr>
          <p:nvPr/>
        </p:nvGraphicFramePr>
        <p:xfrm>
          <a:off x="533400" y="1066800"/>
          <a:ext cx="3733800" cy="1963738"/>
        </p:xfrm>
        <a:graphic>
          <a:graphicData uri="http://schemas.openxmlformats.org/presentationml/2006/ole">
            <mc:AlternateContent xmlns:mc="http://schemas.openxmlformats.org/markup-compatibility/2006">
              <mc:Choice xmlns:v="urn:schemas-microsoft-com:vml" Requires="v">
                <p:oleObj name="绘图" r:id="rId2" imgW="41395650" imgH="21764625" progId="FLW3Drawing">
                  <p:embed/>
                </p:oleObj>
              </mc:Choice>
              <mc:Fallback>
                <p:oleObj name="绘图" r:id="rId2" imgW="41395650" imgH="21764625" progId="FLW3Drawing">
                  <p:embed/>
                  <p:pic>
                    <p:nvPicPr>
                      <p:cNvPr id="0" name="OLE substitute image"/>
                      <p:cNvPicPr/>
                      <p:nvPr/>
                    </p:nvPicPr>
                    <p:blipFill>
                      <a:blip r:embed="rId3"/>
                      <a:stretch>
                        <a:fillRect/>
                      </a:stretch>
                    </p:blipFill>
                    <p:spPr>
                      <a:xfrm>
                        <a:off x="533400" y="1066800"/>
                        <a:ext cx="3733800" cy="1963738"/>
                      </a:xfrm>
                      <a:prstGeom prst="rect">
                        <a:avLst/>
                      </a:prstGeom>
                    </p:spPr>
                  </p:pic>
                </p:oleObj>
              </mc:Fallback>
            </mc:AlternateContent>
          </a:graphicData>
        </a:graphic>
      </p:graphicFrame>
      <p:graphicFrame>
        <p:nvGraphicFramePr>
          <p:cNvPr id="2273" name="对象 2272"/>
          <p:cNvGraphicFramePr>
            <a:graphicFrameLocks noChangeAspect="1"/>
          </p:cNvGraphicFramePr>
          <p:nvPr/>
        </p:nvGraphicFramePr>
        <p:xfrm>
          <a:off x="5410200" y="1524000"/>
          <a:ext cx="2133600" cy="1558925"/>
        </p:xfrm>
        <a:graphic>
          <a:graphicData uri="http://schemas.openxmlformats.org/presentationml/2006/ole">
            <mc:AlternateContent xmlns:mc="http://schemas.openxmlformats.org/markup-compatibility/2006">
              <mc:Choice xmlns:v="urn:schemas-microsoft-com:vml" Requires="v">
                <p:oleObj name="绘图" r:id="rId4" imgW="17125950" imgH="12506325" progId="FLW3Drawing">
                  <p:embed/>
                </p:oleObj>
              </mc:Choice>
              <mc:Fallback>
                <p:oleObj name="绘图" r:id="rId4" imgW="17125950" imgH="12506325" progId="FLW3Drawing">
                  <p:embed/>
                  <p:pic>
                    <p:nvPicPr>
                      <p:cNvPr id="0" name="OLE substitute image"/>
                      <p:cNvPicPr/>
                      <p:nvPr/>
                    </p:nvPicPr>
                    <p:blipFill>
                      <a:blip r:embed="rId5"/>
                      <a:stretch>
                        <a:fillRect/>
                      </a:stretch>
                    </p:blipFill>
                    <p:spPr>
                      <a:xfrm>
                        <a:off x="5410200" y="1524000"/>
                        <a:ext cx="2133600" cy="1558925"/>
                      </a:xfrm>
                      <a:prstGeom prst="rect">
                        <a:avLst/>
                      </a:prstGeom>
                    </p:spPr>
                  </p:pic>
                </p:oleObj>
              </mc:Fallback>
            </mc:AlternateContent>
          </a:graphicData>
        </a:graphic>
      </p:graphicFrame>
      <p:grpSp>
        <p:nvGrpSpPr>
          <p:cNvPr id="2274" name="组合 2273"/>
          <p:cNvGrpSpPr/>
          <p:nvPr/>
        </p:nvGrpSpPr>
        <p:grpSpPr>
          <a:xfrm>
            <a:off x="228600" y="3733800"/>
            <a:ext cx="4038600" cy="2481262"/>
            <a:chOff x="240" y="2208"/>
            <a:chExt cx="2688" cy="1703"/>
          </a:xfrm>
        </p:grpSpPr>
        <p:sp>
          <p:nvSpPr>
            <p:cNvPr id="2275" name="流程图: 可选过程 2274"/>
            <p:cNvSpPr/>
            <p:nvPr/>
          </p:nvSpPr>
          <p:spPr>
            <a:xfrm>
              <a:off x="1008" y="2208"/>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76" name="矩形 2275"/>
            <p:cNvSpPr/>
            <p:nvPr/>
          </p:nvSpPr>
          <p:spPr>
            <a:xfrm>
              <a:off x="1056" y="2237"/>
              <a:ext cx="1056" cy="231"/>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变更请求</a:t>
              </a:r>
              <a:r>
                <a:rPr kumimoji="1" sz="1600" u="none">
                  <a:solidFill>
                    <a:srgbClr val="F9F8BC"/>
                  </a:solidFill>
                  <a:latin typeface="Arial" panose="020B0604020202020204" pitchFamily="34" charset="0"/>
                  <a:ea typeface="楷体_GB2312" pitchFamily="49" charset="-122"/>
                </a:rPr>
                <a:t>ECR</a:t>
              </a:r>
            </a:p>
          </p:txBody>
        </p:sp>
        <p:sp>
          <p:nvSpPr>
            <p:cNvPr id="2277" name="流程图: 可选过程 2276"/>
            <p:cNvSpPr/>
            <p:nvPr/>
          </p:nvSpPr>
          <p:spPr>
            <a:xfrm>
              <a:off x="384" y="2717"/>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78" name="流程图: 可选过程 2277"/>
            <p:cNvSpPr/>
            <p:nvPr/>
          </p:nvSpPr>
          <p:spPr>
            <a:xfrm>
              <a:off x="336" y="2765"/>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79" name="流程图: 可选过程 2278"/>
            <p:cNvSpPr/>
            <p:nvPr/>
          </p:nvSpPr>
          <p:spPr>
            <a:xfrm>
              <a:off x="288" y="2812"/>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80" name="流程图: 可选过程 2279"/>
            <p:cNvSpPr/>
            <p:nvPr/>
          </p:nvSpPr>
          <p:spPr>
            <a:xfrm>
              <a:off x="1824" y="2717"/>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81" name="流程图: 可选过程 2280"/>
            <p:cNvSpPr/>
            <p:nvPr/>
          </p:nvSpPr>
          <p:spPr>
            <a:xfrm>
              <a:off x="1776" y="2765"/>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82" name="流程图: 可选过程 2281"/>
            <p:cNvSpPr/>
            <p:nvPr/>
          </p:nvSpPr>
          <p:spPr>
            <a:xfrm>
              <a:off x="1728" y="2812"/>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83" name="矩形 2282"/>
            <p:cNvSpPr/>
            <p:nvPr/>
          </p:nvSpPr>
          <p:spPr>
            <a:xfrm>
              <a:off x="336" y="2841"/>
              <a:ext cx="1056" cy="231"/>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变更评估ECE</a:t>
              </a:r>
            </a:p>
          </p:txBody>
        </p:sp>
        <p:sp>
          <p:nvSpPr>
            <p:cNvPr id="2284" name="矩形 2283"/>
            <p:cNvSpPr/>
            <p:nvPr/>
          </p:nvSpPr>
          <p:spPr>
            <a:xfrm>
              <a:off x="1728" y="2841"/>
              <a:ext cx="1056" cy="231"/>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变更单ECO</a:t>
              </a:r>
            </a:p>
          </p:txBody>
        </p:sp>
        <p:cxnSp>
          <p:nvCxnSpPr>
            <p:cNvPr id="2285" name="直接连接符 2284"/>
            <p:cNvCxnSpPr/>
            <p:nvPr/>
          </p:nvCxnSpPr>
          <p:spPr>
            <a:xfrm flipH="1">
              <a:off x="936" y="2449"/>
              <a:ext cx="624" cy="268"/>
            </a:xfrm>
            <a:prstGeom prst="line">
              <a:avLst/>
            </a:prstGeom>
            <a:noFill/>
            <a:ln w="19050" cap="flat">
              <a:solidFill>
                <a:srgbClr val="000000"/>
              </a:solidFill>
              <a:prstDash val="solid"/>
              <a:miter lim="800000"/>
              <a:headEnd type="none" w="med" len="med"/>
              <a:tailEnd type="none" w="med" len="med"/>
            </a:ln>
          </p:spPr>
        </p:cxnSp>
        <p:cxnSp>
          <p:nvCxnSpPr>
            <p:cNvPr id="2286" name="直接连接符 2285"/>
            <p:cNvCxnSpPr/>
            <p:nvPr/>
          </p:nvCxnSpPr>
          <p:spPr>
            <a:xfrm flipH="1">
              <a:off x="888" y="2449"/>
              <a:ext cx="672" cy="316"/>
            </a:xfrm>
            <a:prstGeom prst="line">
              <a:avLst/>
            </a:prstGeom>
            <a:noFill/>
            <a:ln w="19050" cap="flat">
              <a:solidFill>
                <a:srgbClr val="000000"/>
              </a:solidFill>
              <a:prstDash val="solid"/>
              <a:miter lim="800000"/>
              <a:headEnd type="none" w="med" len="med"/>
              <a:tailEnd type="none" w="med" len="med"/>
            </a:ln>
          </p:spPr>
        </p:cxnSp>
        <p:cxnSp>
          <p:nvCxnSpPr>
            <p:cNvPr id="2287" name="直接连接符 2286"/>
            <p:cNvCxnSpPr/>
            <p:nvPr/>
          </p:nvCxnSpPr>
          <p:spPr>
            <a:xfrm flipH="1">
              <a:off x="840" y="2449"/>
              <a:ext cx="744" cy="363"/>
            </a:xfrm>
            <a:prstGeom prst="line">
              <a:avLst/>
            </a:prstGeom>
            <a:noFill/>
            <a:ln w="19050" cap="flat">
              <a:solidFill>
                <a:srgbClr val="000000"/>
              </a:solidFill>
              <a:prstDash val="solid"/>
              <a:miter lim="800000"/>
              <a:headEnd type="none" w="med" len="med"/>
              <a:tailEnd type="none" w="med" len="med"/>
            </a:ln>
          </p:spPr>
        </p:cxnSp>
        <p:cxnSp>
          <p:nvCxnSpPr>
            <p:cNvPr id="2288" name="直接连接符 2287"/>
            <p:cNvCxnSpPr/>
            <p:nvPr/>
          </p:nvCxnSpPr>
          <p:spPr>
            <a:xfrm>
              <a:off x="1584" y="2449"/>
              <a:ext cx="792" cy="268"/>
            </a:xfrm>
            <a:prstGeom prst="line">
              <a:avLst/>
            </a:prstGeom>
            <a:noFill/>
            <a:ln w="19050" cap="flat">
              <a:solidFill>
                <a:srgbClr val="000000"/>
              </a:solidFill>
              <a:prstDash val="solid"/>
              <a:miter lim="800000"/>
              <a:headEnd type="none" w="med" len="med"/>
              <a:tailEnd type="none" w="med" len="med"/>
            </a:ln>
          </p:spPr>
        </p:cxnSp>
        <p:cxnSp>
          <p:nvCxnSpPr>
            <p:cNvPr id="2289" name="直接连接符 2288"/>
            <p:cNvCxnSpPr/>
            <p:nvPr/>
          </p:nvCxnSpPr>
          <p:spPr>
            <a:xfrm>
              <a:off x="1584" y="2449"/>
              <a:ext cx="744" cy="316"/>
            </a:xfrm>
            <a:prstGeom prst="line">
              <a:avLst/>
            </a:prstGeom>
            <a:noFill/>
            <a:ln w="19050" cap="flat">
              <a:solidFill>
                <a:srgbClr val="000000"/>
              </a:solidFill>
              <a:prstDash val="solid"/>
              <a:miter lim="800000"/>
              <a:headEnd type="none" w="med" len="med"/>
              <a:tailEnd type="none" w="med" len="med"/>
            </a:ln>
          </p:spPr>
        </p:cxnSp>
        <p:cxnSp>
          <p:nvCxnSpPr>
            <p:cNvPr id="2290" name="直接连接符 2289"/>
            <p:cNvCxnSpPr/>
            <p:nvPr/>
          </p:nvCxnSpPr>
          <p:spPr>
            <a:xfrm>
              <a:off x="1584" y="2449"/>
              <a:ext cx="696" cy="363"/>
            </a:xfrm>
            <a:prstGeom prst="line">
              <a:avLst/>
            </a:prstGeom>
            <a:noFill/>
            <a:ln w="19050" cap="flat">
              <a:solidFill>
                <a:srgbClr val="000000"/>
              </a:solidFill>
              <a:prstDash val="solid"/>
              <a:miter lim="800000"/>
              <a:headEnd type="none" w="med" len="med"/>
              <a:tailEnd type="none" w="med" len="med"/>
            </a:ln>
          </p:spPr>
        </p:cxnSp>
        <p:sp>
          <p:nvSpPr>
            <p:cNvPr id="2291" name="流程图: 可选过程 2290"/>
            <p:cNvSpPr/>
            <p:nvPr/>
          </p:nvSpPr>
          <p:spPr>
            <a:xfrm>
              <a:off x="1776" y="3389"/>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92" name="流程图: 可选过程 2291"/>
            <p:cNvSpPr/>
            <p:nvPr/>
          </p:nvSpPr>
          <p:spPr>
            <a:xfrm>
              <a:off x="1728" y="3437"/>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93" name="流程图: 可选过程 2292"/>
            <p:cNvSpPr/>
            <p:nvPr/>
          </p:nvSpPr>
          <p:spPr>
            <a:xfrm>
              <a:off x="1680" y="3484"/>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94" name="矩形 2293"/>
            <p:cNvSpPr/>
            <p:nvPr/>
          </p:nvSpPr>
          <p:spPr>
            <a:xfrm>
              <a:off x="1680" y="3513"/>
              <a:ext cx="1056" cy="231"/>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变更活动ECA</a:t>
              </a:r>
            </a:p>
          </p:txBody>
        </p:sp>
        <p:cxnSp>
          <p:nvCxnSpPr>
            <p:cNvPr id="2295" name="直接连接符 2294"/>
            <p:cNvCxnSpPr/>
            <p:nvPr/>
          </p:nvCxnSpPr>
          <p:spPr>
            <a:xfrm>
              <a:off x="2280" y="3053"/>
              <a:ext cx="48" cy="336"/>
            </a:xfrm>
            <a:prstGeom prst="line">
              <a:avLst/>
            </a:prstGeom>
            <a:noFill/>
            <a:ln w="19050" cap="flat">
              <a:solidFill>
                <a:srgbClr val="000000"/>
              </a:solidFill>
              <a:prstDash val="solid"/>
              <a:miter lim="800000"/>
              <a:headEnd type="none" w="med" len="med"/>
              <a:tailEnd type="none" w="med" len="med"/>
            </a:ln>
          </p:spPr>
        </p:cxnSp>
        <p:cxnSp>
          <p:nvCxnSpPr>
            <p:cNvPr id="2296" name="直接连接符 2295"/>
            <p:cNvCxnSpPr/>
            <p:nvPr/>
          </p:nvCxnSpPr>
          <p:spPr>
            <a:xfrm flipH="1">
              <a:off x="2280" y="3053"/>
              <a:ext cx="0" cy="384"/>
            </a:xfrm>
            <a:prstGeom prst="line">
              <a:avLst/>
            </a:prstGeom>
            <a:noFill/>
            <a:ln w="19050" cap="flat">
              <a:solidFill>
                <a:srgbClr val="000000"/>
              </a:solidFill>
              <a:prstDash val="solid"/>
              <a:miter lim="800000"/>
              <a:headEnd type="none" w="med" len="med"/>
              <a:tailEnd type="none" w="med" len="med"/>
            </a:ln>
          </p:spPr>
        </p:cxnSp>
        <p:cxnSp>
          <p:nvCxnSpPr>
            <p:cNvPr id="2297" name="直接连接符 2296"/>
            <p:cNvCxnSpPr/>
            <p:nvPr/>
          </p:nvCxnSpPr>
          <p:spPr>
            <a:xfrm flipH="1">
              <a:off x="2232" y="3053"/>
              <a:ext cx="48" cy="431"/>
            </a:xfrm>
            <a:prstGeom prst="line">
              <a:avLst/>
            </a:prstGeom>
            <a:noFill/>
            <a:ln w="19050" cap="flat">
              <a:solidFill>
                <a:srgbClr val="000000"/>
              </a:solidFill>
              <a:prstDash val="solid"/>
              <a:miter lim="800000"/>
              <a:headEnd type="none" w="med" len="med"/>
              <a:tailEnd type="none" w="med" len="med"/>
            </a:ln>
          </p:spPr>
        </p:cxnSp>
        <p:sp>
          <p:nvSpPr>
            <p:cNvPr id="2298" name="流程图: 可选过程 2297"/>
            <p:cNvSpPr/>
            <p:nvPr/>
          </p:nvSpPr>
          <p:spPr>
            <a:xfrm>
              <a:off x="336" y="3389"/>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299" name="流程图: 可选过程 2298"/>
            <p:cNvSpPr/>
            <p:nvPr/>
          </p:nvSpPr>
          <p:spPr>
            <a:xfrm>
              <a:off x="288" y="3437"/>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00" name="流程图: 可选过程 2299"/>
            <p:cNvSpPr/>
            <p:nvPr/>
          </p:nvSpPr>
          <p:spPr>
            <a:xfrm>
              <a:off x="240" y="3484"/>
              <a:ext cx="1104" cy="241"/>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01" name="矩形 2300"/>
            <p:cNvSpPr/>
            <p:nvPr/>
          </p:nvSpPr>
          <p:spPr>
            <a:xfrm>
              <a:off x="240" y="3512"/>
              <a:ext cx="1152" cy="399"/>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变更分析活动EAA</a:t>
              </a:r>
            </a:p>
          </p:txBody>
        </p:sp>
        <p:cxnSp>
          <p:nvCxnSpPr>
            <p:cNvPr id="2302" name="直接连接符 2301"/>
            <p:cNvCxnSpPr/>
            <p:nvPr/>
          </p:nvCxnSpPr>
          <p:spPr>
            <a:xfrm>
              <a:off x="864" y="3053"/>
              <a:ext cx="24" cy="336"/>
            </a:xfrm>
            <a:prstGeom prst="line">
              <a:avLst/>
            </a:prstGeom>
            <a:noFill/>
            <a:ln w="19050" cap="flat">
              <a:solidFill>
                <a:srgbClr val="000000"/>
              </a:solidFill>
              <a:prstDash val="solid"/>
              <a:miter lim="800000"/>
              <a:headEnd type="none" w="med" len="med"/>
              <a:tailEnd type="none" w="med" len="med"/>
            </a:ln>
          </p:spPr>
        </p:cxnSp>
        <p:cxnSp>
          <p:nvCxnSpPr>
            <p:cNvPr id="2303" name="直接连接符 2302"/>
            <p:cNvCxnSpPr/>
            <p:nvPr/>
          </p:nvCxnSpPr>
          <p:spPr>
            <a:xfrm flipH="1">
              <a:off x="840" y="3053"/>
              <a:ext cx="24" cy="384"/>
            </a:xfrm>
            <a:prstGeom prst="line">
              <a:avLst/>
            </a:prstGeom>
            <a:noFill/>
            <a:ln w="19050" cap="flat">
              <a:solidFill>
                <a:srgbClr val="000000"/>
              </a:solidFill>
              <a:prstDash val="solid"/>
              <a:miter lim="800000"/>
              <a:headEnd type="none" w="med" len="med"/>
              <a:tailEnd type="none" w="med" len="med"/>
            </a:ln>
          </p:spPr>
        </p:cxnSp>
        <p:cxnSp>
          <p:nvCxnSpPr>
            <p:cNvPr id="2304" name="直接连接符 2303"/>
            <p:cNvCxnSpPr/>
            <p:nvPr/>
          </p:nvCxnSpPr>
          <p:spPr>
            <a:xfrm flipH="1">
              <a:off x="792" y="3053"/>
              <a:ext cx="72" cy="431"/>
            </a:xfrm>
            <a:prstGeom prst="line">
              <a:avLst/>
            </a:prstGeom>
            <a:noFill/>
            <a:ln w="19050" cap="flat">
              <a:solidFill>
                <a:srgbClr val="000000"/>
              </a:solidFill>
              <a:prstDash val="solid"/>
              <a:miter lim="800000"/>
              <a:headEnd type="none" w="med" len="med"/>
              <a:tailEnd type="none" w="med" len="med"/>
            </a:ln>
          </p:spPr>
        </p:cxnSp>
      </p:grpSp>
      <p:graphicFrame>
        <p:nvGraphicFramePr>
          <p:cNvPr id="2305" name="对象 2304"/>
          <p:cNvGraphicFramePr>
            <a:graphicFrameLocks noChangeAspect="1"/>
          </p:cNvGraphicFramePr>
          <p:nvPr/>
        </p:nvGraphicFramePr>
        <p:xfrm>
          <a:off x="4648200" y="3581400"/>
          <a:ext cx="3959225" cy="2455862"/>
        </p:xfrm>
        <a:graphic>
          <a:graphicData uri="http://schemas.openxmlformats.org/presentationml/2006/ole">
            <mc:AlternateContent xmlns:mc="http://schemas.openxmlformats.org/markup-compatibility/2006">
              <mc:Choice xmlns:v="urn:schemas-microsoft-com:vml" Requires="v">
                <p:oleObj name="绘图" r:id="rId6" imgW="47491650" imgH="29441775" progId="FLW3Drawing">
                  <p:embed/>
                </p:oleObj>
              </mc:Choice>
              <mc:Fallback>
                <p:oleObj name="绘图" r:id="rId6" imgW="47491650" imgH="29441775" progId="FLW3Drawing">
                  <p:embed/>
                  <p:pic>
                    <p:nvPicPr>
                      <p:cNvPr id="0" name="OLE substitute image"/>
                      <p:cNvPicPr/>
                      <p:nvPr/>
                    </p:nvPicPr>
                    <p:blipFill>
                      <a:blip r:embed="rId7"/>
                      <a:stretch>
                        <a:fillRect/>
                      </a:stretch>
                    </p:blipFill>
                    <p:spPr>
                      <a:xfrm>
                        <a:off x="4648200" y="3581400"/>
                        <a:ext cx="3959225" cy="2455862"/>
                      </a:xfrm>
                      <a:prstGeom prst="rect">
                        <a:avLst/>
                      </a:prstGeom>
                    </p:spPr>
                  </p:pic>
                </p:oleObj>
              </mc:Fallback>
            </mc:AlternateContent>
          </a:graphicData>
        </a:graphic>
      </p:graphicFrame>
      <p:graphicFrame>
        <p:nvGraphicFramePr>
          <p:cNvPr id="2306" name="对象 2305"/>
          <p:cNvGraphicFramePr>
            <a:graphicFrameLocks noChangeAspect="1"/>
          </p:cNvGraphicFramePr>
          <p:nvPr/>
        </p:nvGraphicFramePr>
        <p:xfrm>
          <a:off x="1295400" y="914400"/>
          <a:ext cx="3048000" cy="587375"/>
        </p:xfrm>
        <a:graphic>
          <a:graphicData uri="http://schemas.openxmlformats.org/presentationml/2006/ole">
            <mc:AlternateContent xmlns:mc="http://schemas.openxmlformats.org/markup-compatibility/2006">
              <mc:Choice xmlns:v="urn:schemas-microsoft-com:vml" Requires="v">
                <p:oleObj name="绘图" r:id="rId8" imgW="33175575" imgH="6410325" progId="FLW3Drawing">
                  <p:embed/>
                </p:oleObj>
              </mc:Choice>
              <mc:Fallback>
                <p:oleObj name="绘图" r:id="rId8" imgW="33175575" imgH="6410325" progId="FLW3Drawing">
                  <p:embed/>
                  <p:pic>
                    <p:nvPicPr>
                      <p:cNvPr id="0" name="OLE substitute image"/>
                      <p:cNvPicPr/>
                      <p:nvPr/>
                    </p:nvPicPr>
                    <p:blipFill>
                      <a:blip r:embed="rId9"/>
                      <a:stretch>
                        <a:fillRect/>
                      </a:stretch>
                    </p:blipFill>
                    <p:spPr>
                      <a:xfrm>
                        <a:off x="1295400" y="914400"/>
                        <a:ext cx="3048000" cy="587375"/>
                      </a:xfrm>
                      <a:prstGeom prst="rect">
                        <a:avLst/>
                      </a:prstGeom>
                    </p:spPr>
                  </p:pic>
                </p:oleObj>
              </mc:Fallback>
            </mc:AlternateContent>
          </a:graphicData>
        </a:graphic>
      </p:graphicFrame>
      <p:graphicFrame>
        <p:nvGraphicFramePr>
          <p:cNvPr id="2307" name="对象 2306"/>
          <p:cNvGraphicFramePr>
            <a:graphicFrameLocks noChangeAspect="1"/>
          </p:cNvGraphicFramePr>
          <p:nvPr/>
        </p:nvGraphicFramePr>
        <p:xfrm>
          <a:off x="4648200" y="914400"/>
          <a:ext cx="3910012" cy="612775"/>
        </p:xfrm>
        <a:graphic>
          <a:graphicData uri="http://schemas.openxmlformats.org/presentationml/2006/ole">
            <mc:AlternateContent xmlns:mc="http://schemas.openxmlformats.org/markup-compatibility/2006">
              <mc:Choice xmlns:v="urn:schemas-microsoft-com:vml" Requires="v">
                <p:oleObj name="绘图" r:id="rId10" imgW="45243750" imgH="7096125" progId="FLW3Drawing">
                  <p:embed/>
                </p:oleObj>
              </mc:Choice>
              <mc:Fallback>
                <p:oleObj name="绘图" r:id="rId10" imgW="45243750" imgH="7096125" progId="FLW3Drawing">
                  <p:embed/>
                  <p:pic>
                    <p:nvPicPr>
                      <p:cNvPr id="0" name="OLE substitute image"/>
                      <p:cNvPicPr/>
                      <p:nvPr/>
                    </p:nvPicPr>
                    <p:blipFill>
                      <a:blip r:embed="rId11"/>
                      <a:stretch>
                        <a:fillRect/>
                      </a:stretch>
                    </p:blipFill>
                    <p:spPr>
                      <a:xfrm>
                        <a:off x="4648200" y="914400"/>
                        <a:ext cx="3910012" cy="612775"/>
                      </a:xfrm>
                      <a:prstGeom prst="rect">
                        <a:avLst/>
                      </a:prstGeom>
                    </p:spPr>
                  </p:pic>
                </p:oleObj>
              </mc:Fallback>
            </mc:AlternateContent>
          </a:graphicData>
        </a:graphic>
      </p:graphicFrame>
      <p:graphicFrame>
        <p:nvGraphicFramePr>
          <p:cNvPr id="2308" name="对象 2307"/>
          <p:cNvGraphicFramePr>
            <a:graphicFrameLocks noChangeAspect="1"/>
          </p:cNvGraphicFramePr>
          <p:nvPr/>
        </p:nvGraphicFramePr>
        <p:xfrm>
          <a:off x="1447800" y="3048000"/>
          <a:ext cx="2438400" cy="573088"/>
        </p:xfrm>
        <a:graphic>
          <a:graphicData uri="http://schemas.openxmlformats.org/presentationml/2006/ole">
            <mc:AlternateContent xmlns:mc="http://schemas.openxmlformats.org/markup-compatibility/2006">
              <mc:Choice xmlns:v="urn:schemas-microsoft-com:vml" Requires="v">
                <p:oleObj name="绘图" r:id="rId12" imgW="27489150" imgH="6467475" progId="FLW3Drawing">
                  <p:embed/>
                </p:oleObj>
              </mc:Choice>
              <mc:Fallback>
                <p:oleObj name="绘图" r:id="rId12" imgW="27489150" imgH="6467475" progId="FLW3Drawing">
                  <p:embed/>
                  <p:pic>
                    <p:nvPicPr>
                      <p:cNvPr id="0" name="OLE substitute image"/>
                      <p:cNvPicPr/>
                      <p:nvPr/>
                    </p:nvPicPr>
                    <p:blipFill>
                      <a:blip r:embed="rId13"/>
                      <a:stretch>
                        <a:fillRect/>
                      </a:stretch>
                    </p:blipFill>
                    <p:spPr>
                      <a:xfrm>
                        <a:off x="1447800" y="3048000"/>
                        <a:ext cx="2438400" cy="573088"/>
                      </a:xfrm>
                      <a:prstGeom prst="rect">
                        <a:avLst/>
                      </a:prstGeom>
                    </p:spPr>
                  </p:pic>
                </p:oleObj>
              </mc:Fallback>
            </mc:AlternateContent>
          </a:graphicData>
        </a:graphic>
      </p:graphicFrame>
      <p:graphicFrame>
        <p:nvGraphicFramePr>
          <p:cNvPr id="2309" name="对象 2308"/>
          <p:cNvGraphicFramePr>
            <a:graphicFrameLocks noChangeAspect="1"/>
          </p:cNvGraphicFramePr>
          <p:nvPr/>
        </p:nvGraphicFramePr>
        <p:xfrm>
          <a:off x="4800600" y="3048000"/>
          <a:ext cx="3336925" cy="555625"/>
        </p:xfrm>
        <a:graphic>
          <a:graphicData uri="http://schemas.openxmlformats.org/presentationml/2006/ole">
            <mc:AlternateContent xmlns:mc="http://schemas.openxmlformats.org/markup-compatibility/2006">
              <mc:Choice xmlns:v="urn:schemas-microsoft-com:vml" Requires="v">
                <p:oleObj name="绘图" r:id="rId14" imgW="37738050" imgH="6286500" progId="FLW3Drawing">
                  <p:embed/>
                </p:oleObj>
              </mc:Choice>
              <mc:Fallback>
                <p:oleObj name="绘图" r:id="rId14" imgW="37738050" imgH="6286500" progId="FLW3Drawing">
                  <p:embed/>
                  <p:pic>
                    <p:nvPicPr>
                      <p:cNvPr id="0" name="OLE substitute image"/>
                      <p:cNvPicPr/>
                      <p:nvPr/>
                    </p:nvPicPr>
                    <p:blipFill>
                      <a:blip r:embed="rId15"/>
                      <a:stretch>
                        <a:fillRect/>
                      </a:stretch>
                    </p:blipFill>
                    <p:spPr>
                      <a:xfrm>
                        <a:off x="4800600" y="3048000"/>
                        <a:ext cx="3336925" cy="555625"/>
                      </a:xfrm>
                      <a:prstGeom prst="rect">
                        <a:avLst/>
                      </a:prstGeom>
                    </p:spPr>
                  </p:pic>
                </p:oleObj>
              </mc:Fallback>
            </mc:AlternateContent>
          </a:graphicData>
        </a:graphic>
      </p:graphicFrame>
      <p:sp>
        <p:nvSpPr>
          <p:cNvPr id="2310"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F383CF36-F742-42D7-81C2-18407972B0F7}"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311"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A8FCE70C-E419-40F9-9FD5-00393940E4A3}" type="slidenum">
              <a:rPr kumimoji="1" sz="1200" u="none">
                <a:solidFill>
                  <a:schemeClr val="tx1"/>
                </a:solidFill>
                <a:latin typeface="Times New Roman" panose="02020603050405020304" pitchFamily="18" charset="0"/>
                <a:ea typeface="宋体" panose="02010600030101010101" pitchFamily="2" charset="-122"/>
              </a:rPr>
              <a:t>15</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2" name="标题 2311"/>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文档管理－－内容</a:t>
            </a:r>
          </a:p>
        </p:txBody>
      </p:sp>
      <p:sp>
        <p:nvSpPr>
          <p:cNvPr id="2313" name="文本占位符 2312"/>
          <p:cNvSpPr>
            <a:spLocks noGrp="1"/>
          </p:cNvSpPr>
          <p:nvPr>
            <p:ph type="body" idx="4294967295"/>
          </p:nvPr>
        </p:nvSpPr>
        <p:spPr>
          <a:xfrm>
            <a:off x="609600" y="9144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endParaRPr i="0">
              <a:solidFill>
                <a:srgbClr val="375663"/>
              </a:solidFill>
            </a:endParaRPr>
          </a:p>
          <a:p>
            <a:pPr lvl="0"/>
            <a:r>
              <a:rPr>
                <a:solidFill>
                  <a:srgbClr val="FF3300"/>
                </a:solidFill>
              </a:rPr>
              <a:t>存储控制</a:t>
            </a:r>
          </a:p>
          <a:p>
            <a:pPr lvl="0"/>
            <a:endParaRPr>
              <a:solidFill>
                <a:srgbClr val="FF3300"/>
              </a:solidFill>
            </a:endParaRPr>
          </a:p>
          <a:p>
            <a:pPr lvl="0"/>
            <a:r>
              <a:rPr>
                <a:solidFill>
                  <a:srgbClr val="FF3300"/>
                </a:solidFill>
              </a:rPr>
              <a:t>版本控制</a:t>
            </a:r>
          </a:p>
          <a:p>
            <a:pPr lvl="0"/>
            <a:endParaRPr>
              <a:solidFill>
                <a:srgbClr val="FF3300"/>
              </a:solidFill>
            </a:endParaRPr>
          </a:p>
          <a:p>
            <a:pPr lvl="0"/>
            <a:r>
              <a:rPr>
                <a:solidFill>
                  <a:srgbClr val="FF3300"/>
                </a:solidFill>
              </a:rPr>
              <a:t>检索</a:t>
            </a:r>
          </a:p>
          <a:p>
            <a:pPr lvl="0"/>
            <a:endParaRPr>
              <a:solidFill>
                <a:srgbClr val="FF3300"/>
              </a:solidFill>
            </a:endParaRPr>
          </a:p>
          <a:p>
            <a:pPr lvl="0"/>
            <a:r>
              <a:rPr>
                <a:solidFill>
                  <a:srgbClr val="FF3300"/>
                </a:solidFill>
              </a:rPr>
              <a:t>权限控制</a:t>
            </a:r>
          </a:p>
          <a:p>
            <a:pPr lvl="0"/>
            <a:endParaRPr>
              <a:solidFill>
                <a:srgbClr val="FF3300"/>
              </a:solidFill>
            </a:endParaRPr>
          </a:p>
          <a:p>
            <a:pPr lvl="0"/>
            <a:r>
              <a:rPr>
                <a:solidFill>
                  <a:srgbClr val="FF3300"/>
                </a:solidFill>
              </a:rPr>
              <a:t>浏览及圈阅</a:t>
            </a:r>
          </a:p>
        </p:txBody>
      </p:sp>
      <p:graphicFrame>
        <p:nvGraphicFramePr>
          <p:cNvPr id="2314" name="对象 2313"/>
          <p:cNvGraphicFramePr>
            <a:graphicFrameLocks noChangeAspect="1"/>
          </p:cNvGraphicFramePr>
          <p:nvPr/>
        </p:nvGraphicFramePr>
        <p:xfrm>
          <a:off x="3124200" y="1905000"/>
          <a:ext cx="4181475" cy="2190750"/>
        </p:xfrm>
        <a:graphic>
          <a:graphicData uri="http://schemas.openxmlformats.org/presentationml/2006/ole">
            <mc:AlternateContent xmlns:mc="http://schemas.openxmlformats.org/markup-compatibility/2006">
              <mc:Choice xmlns:v="urn:schemas-microsoft-com:vml" Requires="v">
                <p:oleObj name="绘图" r:id="rId2" imgW="25088850" imgH="13144500" progId="FLW3Drawing">
                  <p:embed/>
                </p:oleObj>
              </mc:Choice>
              <mc:Fallback>
                <p:oleObj name="绘图" r:id="rId2" imgW="25088850" imgH="13144500" progId="FLW3Drawing">
                  <p:embed/>
                  <p:pic>
                    <p:nvPicPr>
                      <p:cNvPr id="0" name="OLE substitute image"/>
                      <p:cNvPicPr/>
                      <p:nvPr/>
                    </p:nvPicPr>
                    <p:blipFill>
                      <a:blip r:embed="rId3"/>
                      <a:stretch>
                        <a:fillRect/>
                      </a:stretch>
                    </p:blipFill>
                    <p:spPr>
                      <a:xfrm>
                        <a:off x="3124200" y="1905000"/>
                        <a:ext cx="4181475" cy="2190750"/>
                      </a:xfrm>
                      <a:prstGeom prst="rect">
                        <a:avLst/>
                      </a:prstGeom>
                    </p:spPr>
                  </p:pic>
                </p:oleObj>
              </mc:Fallback>
            </mc:AlternateContent>
          </a:graphicData>
        </a:graphic>
      </p:graphicFrame>
      <p:sp>
        <p:nvSpPr>
          <p:cNvPr id="231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8311C27B-22A8-4ECB-BF5C-2B8BC15CF01B}"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31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15AAD947-BB6B-44E6-97BA-C3537F24974E}" type="slidenum">
              <a:rPr kumimoji="1" sz="1200" u="none">
                <a:solidFill>
                  <a:schemeClr val="tx1"/>
                </a:solidFill>
                <a:latin typeface="Times New Roman" panose="02020603050405020304" pitchFamily="18" charset="0"/>
                <a:ea typeface="宋体" panose="02010600030101010101" pitchFamily="2" charset="-122"/>
              </a:rPr>
              <a:t>16</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17" name="标题 2316"/>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文档管理－－存储控制</a:t>
            </a:r>
          </a:p>
        </p:txBody>
      </p:sp>
      <p:graphicFrame>
        <p:nvGraphicFramePr>
          <p:cNvPr id="2318" name="对象 2317"/>
          <p:cNvGraphicFramePr>
            <a:graphicFrameLocks noChangeAspect="1"/>
          </p:cNvGraphicFramePr>
          <p:nvPr/>
        </p:nvGraphicFramePr>
        <p:xfrm>
          <a:off x="457200" y="990600"/>
          <a:ext cx="8229600" cy="5045075"/>
        </p:xfrm>
        <a:graphic>
          <a:graphicData uri="http://schemas.openxmlformats.org/presentationml/2006/ole">
            <mc:AlternateContent xmlns:mc="http://schemas.openxmlformats.org/markup-compatibility/2006">
              <mc:Choice xmlns:v="urn:schemas-microsoft-com:vml" Requires="v">
                <p:oleObj name="绘图" r:id="rId2" imgW="98612325" imgH="60474225" progId="FLW3Drawing">
                  <p:embed/>
                </p:oleObj>
              </mc:Choice>
              <mc:Fallback>
                <p:oleObj name="绘图" r:id="rId2" imgW="98612325" imgH="60474225" progId="FLW3Drawing">
                  <p:embed/>
                  <p:pic>
                    <p:nvPicPr>
                      <p:cNvPr id="0" name="OLE substitute image"/>
                      <p:cNvPicPr/>
                      <p:nvPr/>
                    </p:nvPicPr>
                    <p:blipFill>
                      <a:blip r:embed="rId3"/>
                      <a:stretch>
                        <a:fillRect/>
                      </a:stretch>
                    </p:blipFill>
                    <p:spPr>
                      <a:xfrm>
                        <a:off x="457200" y="990600"/>
                        <a:ext cx="8229600" cy="5045075"/>
                      </a:xfrm>
                      <a:prstGeom prst="rect">
                        <a:avLst/>
                      </a:prstGeom>
                    </p:spPr>
                  </p:pic>
                </p:oleObj>
              </mc:Fallback>
            </mc:AlternateContent>
          </a:graphicData>
        </a:graphic>
      </p:graphicFrame>
      <p:sp>
        <p:nvSpPr>
          <p:cNvPr id="2319"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75D2ADC9-98CA-44AE-A1B7-927FEE4093F2}"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320"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33DA5C3C-6B91-4DB4-931E-7D81E05EA1D0}" type="slidenum">
              <a:rPr kumimoji="1" sz="1200" u="none">
                <a:solidFill>
                  <a:schemeClr val="tx1"/>
                </a:solidFill>
                <a:latin typeface="Times New Roman" panose="02020603050405020304" pitchFamily="18" charset="0"/>
                <a:ea typeface="宋体" panose="02010600030101010101" pitchFamily="2" charset="-122"/>
              </a:rPr>
              <a:t>17</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1" name="标题 2320"/>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文档管理－－版本控制</a:t>
            </a:r>
          </a:p>
        </p:txBody>
      </p:sp>
      <p:sp>
        <p:nvSpPr>
          <p:cNvPr id="2322" name="文本占位符 2321"/>
          <p:cNvSpPr>
            <a:spLocks noGrp="1"/>
          </p:cNvSpPr>
          <p:nvPr>
            <p:ph type="body" idx="4294967295"/>
          </p:nvPr>
        </p:nvSpPr>
        <p:spPr>
          <a:xfrm>
            <a:off x="304800" y="914400"/>
            <a:ext cx="83058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a:t>基本原则</a:t>
            </a:r>
          </a:p>
          <a:p>
            <a:pPr lvl="1"/>
            <a:r>
              <a:rPr lang="en-US" altLang="en-US" sz="1800" b="0"/>
              <a:t>版本表示方式以“版本（Revision）＋小版本（Iteration）”方式</a:t>
            </a:r>
          </a:p>
          <a:p>
            <a:pPr lvl="1"/>
            <a:r>
              <a:rPr lang="en-US" altLang="en-US" sz="1800" b="0"/>
              <a:t>检入（Check in）时，系统会自动为文档增加小版本（Iteration），如下图中文档Doc-001的Rev A的Iteration 1升级为Iteration 2。</a:t>
            </a:r>
          </a:p>
          <a:p>
            <a:pPr lvl="1"/>
            <a:r>
              <a:rPr lang="en-US" altLang="en-US" sz="1800" b="0"/>
              <a:t>版本（Revision）的升级通过修订（Revise）功能实现，如Doc-001由Rev A升级为Rev B。</a:t>
            </a:r>
          </a:p>
        </p:txBody>
      </p:sp>
      <p:sp>
        <p:nvSpPr>
          <p:cNvPr id="2323" name="矩形 2322"/>
          <p:cNvSpPr/>
          <p:nvPr/>
        </p:nvSpPr>
        <p:spPr>
          <a:xfrm>
            <a:off x="228600" y="2895600"/>
            <a:ext cx="5410200" cy="5105400"/>
          </a:xfrm>
          <a:prstGeom prst="rect">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342900" lvl="0" indent="-342900" fontAlgn="base">
              <a:lnSpc>
                <a:spcPct val="100000"/>
              </a:lnSpc>
              <a:spcBef>
                <a:spcPct val="20000"/>
              </a:spcBef>
              <a:spcAft>
                <a:spcPct val="0"/>
              </a:spcAft>
              <a:buClrTx/>
              <a:buSzTx/>
              <a:buChar char="•"/>
            </a:pPr>
            <a:r>
              <a:rPr kumimoji="1" lang="en-US" altLang="en-US" sz="2200" b="1" i="1" u="none">
                <a:solidFill>
                  <a:srgbClr val="FF0000"/>
                </a:solidFill>
                <a:latin typeface="Arial" panose="020B0604020202020204" pitchFamily="34" charset="0"/>
                <a:ea typeface="宋体" panose="02010600030101010101" pitchFamily="2" charset="-122"/>
              </a:rPr>
              <a:t>2、版本和存取</a:t>
            </a:r>
          </a:p>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个人文件柜中的文档版本可以直接更改</a:t>
            </a:r>
          </a:p>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公共文件柜中的文档版本，必须检出更改</a:t>
            </a:r>
          </a:p>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修改中的版本，他人不能使用，直到检入后</a:t>
            </a:r>
          </a:p>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可以查看一文档的所有版本（Revision、Iteration）记录</a:t>
            </a:r>
          </a:p>
        </p:txBody>
      </p:sp>
      <p:graphicFrame>
        <p:nvGraphicFramePr>
          <p:cNvPr id="2324" name="对象 2323"/>
          <p:cNvGraphicFramePr>
            <a:graphicFrameLocks noChangeAspect="1"/>
          </p:cNvGraphicFramePr>
          <p:nvPr/>
        </p:nvGraphicFramePr>
        <p:xfrm>
          <a:off x="4419600" y="3505200"/>
          <a:ext cx="4397375" cy="2441575"/>
        </p:xfrm>
        <a:graphic>
          <a:graphicData uri="http://schemas.openxmlformats.org/presentationml/2006/ole">
            <mc:AlternateContent xmlns:mc="http://schemas.openxmlformats.org/markup-compatibility/2006">
              <mc:Choice xmlns:v="urn:schemas-microsoft-com:vml" Requires="v">
                <p:oleObj name="Document" r:id="rId2" imgW="48196500" imgH="23507700" progId="WordPro.Document">
                  <p:embed/>
                </p:oleObj>
              </mc:Choice>
              <mc:Fallback>
                <p:oleObj name="Document" r:id="rId2" imgW="48196500" imgH="23507700" progId="WordPro.Document">
                  <p:embed/>
                  <p:pic>
                    <p:nvPicPr>
                      <p:cNvPr id="0" name="OLE substitute image"/>
                      <p:cNvPicPr/>
                      <p:nvPr/>
                    </p:nvPicPr>
                    <p:blipFill>
                      <a:blip r:embed="rId3"/>
                      <a:stretch>
                        <a:fillRect/>
                      </a:stretch>
                    </p:blipFill>
                    <p:spPr>
                      <a:xfrm>
                        <a:off x="4419600" y="3505200"/>
                        <a:ext cx="4397375" cy="2441575"/>
                      </a:xfrm>
                      <a:prstGeom prst="rect">
                        <a:avLst/>
                      </a:prstGeom>
                    </p:spPr>
                  </p:pic>
                </p:oleObj>
              </mc:Fallback>
            </mc:AlternateContent>
          </a:graphicData>
        </a:graphic>
      </p:graphicFrame>
      <p:sp>
        <p:nvSpPr>
          <p:cNvPr id="232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F370CD8-D61E-4394-9139-94BB42001065}"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32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683BB2DD-2BF0-4C8F-B0CA-F3EB9BCADA02}" type="slidenum">
              <a:rPr kumimoji="1" sz="1200" u="none">
                <a:solidFill>
                  <a:schemeClr val="tx1"/>
                </a:solidFill>
                <a:latin typeface="Times New Roman" panose="02020603050405020304" pitchFamily="18" charset="0"/>
                <a:ea typeface="宋体" panose="02010600030101010101" pitchFamily="2" charset="-122"/>
              </a:rPr>
              <a:t>18</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7" name="标题 2326"/>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文档管理－－检索</a:t>
            </a:r>
          </a:p>
        </p:txBody>
      </p:sp>
      <p:sp>
        <p:nvSpPr>
          <p:cNvPr id="2328" name="文本占位符 2327"/>
          <p:cNvSpPr>
            <a:spLocks noGrp="1"/>
          </p:cNvSpPr>
          <p:nvPr>
            <p:ph type="body" idx="4294967295"/>
          </p:nvPr>
        </p:nvSpPr>
        <p:spPr>
          <a:xfrm>
            <a:off x="0" y="990600"/>
            <a:ext cx="8534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lnSpc>
                <a:spcPct val="110000"/>
              </a:lnSpc>
              <a:buSzPct val="120000"/>
              <a:buFont typeface="Wingdings" panose="05000000000000000000" pitchFamily="2" charset="2"/>
              <a:buChar char="«"/>
            </a:pPr>
            <a:r>
              <a:rPr lang="en-US" altLang="en-US" i="1">
                <a:solidFill>
                  <a:srgbClr val="FF3300"/>
                </a:solidFill>
              </a:rPr>
              <a:t>本地搜索：</a:t>
            </a:r>
            <a:r>
              <a:rPr lang="en-US" altLang="en-US" b="0"/>
              <a:t>通过对象的属性条件来查询。如按作者、文档编号、文档类型等查询，这些 条件可单独使用，也可联合使用。</a:t>
            </a:r>
          </a:p>
        </p:txBody>
      </p:sp>
      <p:graphicFrame>
        <p:nvGraphicFramePr>
          <p:cNvPr id="2329" name="对象 2328"/>
          <p:cNvGraphicFramePr>
            <a:graphicFrameLocks noChangeAspect="1"/>
          </p:cNvGraphicFramePr>
          <p:nvPr/>
        </p:nvGraphicFramePr>
        <p:xfrm>
          <a:off x="609600" y="1828800"/>
          <a:ext cx="7848600" cy="4140200"/>
        </p:xfrm>
        <a:graphic>
          <a:graphicData uri="http://schemas.openxmlformats.org/presentationml/2006/ole">
            <mc:AlternateContent xmlns:mc="http://schemas.openxmlformats.org/markup-compatibility/2006">
              <mc:Choice xmlns:v="urn:schemas-microsoft-com:vml" Requires="v">
                <p:oleObj name="绘图" r:id="rId2" imgW="96916875" imgH="51082575" progId="FLW3Drawing">
                  <p:embed/>
                </p:oleObj>
              </mc:Choice>
              <mc:Fallback>
                <p:oleObj name="绘图" r:id="rId2" imgW="96916875" imgH="51082575" progId="FLW3Drawing">
                  <p:embed/>
                  <p:pic>
                    <p:nvPicPr>
                      <p:cNvPr id="0" name="OLE substitute image"/>
                      <p:cNvPicPr/>
                      <p:nvPr/>
                    </p:nvPicPr>
                    <p:blipFill>
                      <a:blip r:embed="rId3"/>
                      <a:stretch>
                        <a:fillRect/>
                      </a:stretch>
                    </p:blipFill>
                    <p:spPr>
                      <a:xfrm>
                        <a:off x="609600" y="1828800"/>
                        <a:ext cx="7848600" cy="4140200"/>
                      </a:xfrm>
                      <a:prstGeom prst="rect">
                        <a:avLst/>
                      </a:prstGeom>
                    </p:spPr>
                  </p:pic>
                </p:oleObj>
              </mc:Fallback>
            </mc:AlternateContent>
          </a:graphicData>
        </a:graphic>
      </p:graphicFrame>
      <p:sp>
        <p:nvSpPr>
          <p:cNvPr id="2330"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87D8D6BA-5112-428A-B3CD-1313866A82CB}"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331"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C8732B9E-5F76-4FE2-BA0B-AE5A5E21E234}" type="slidenum">
              <a:rPr kumimoji="1" sz="1200" u="none">
                <a:solidFill>
                  <a:schemeClr val="tx1"/>
                </a:solidFill>
                <a:latin typeface="Times New Roman" panose="02020603050405020304" pitchFamily="18" charset="0"/>
                <a:ea typeface="宋体" panose="02010600030101010101" pitchFamily="2" charset="-122"/>
              </a:rPr>
              <a:t>19</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标题 2053"/>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目录</a:t>
            </a:r>
          </a:p>
        </p:txBody>
      </p:sp>
      <p:sp>
        <p:nvSpPr>
          <p:cNvPr id="2055" name="文本占位符 2054"/>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endParaRPr lang="en-US" altLang="en-US"/>
          </a:p>
          <a:p>
            <a:pPr lvl="1"/>
            <a:r>
              <a:rPr lang="en-US" altLang="en-US"/>
              <a:t>PDM的引入</a:t>
            </a:r>
          </a:p>
          <a:p>
            <a:pPr lvl="1"/>
            <a:endParaRPr lang="en-US" altLang="en-US"/>
          </a:p>
          <a:p>
            <a:pPr lvl="1"/>
            <a:r>
              <a:rPr lang="en-US" altLang="en-US"/>
              <a:t>PDM的概念和功能</a:t>
            </a:r>
          </a:p>
          <a:p>
            <a:pPr lvl="1"/>
            <a:endParaRPr lang="en-US" altLang="en-US"/>
          </a:p>
          <a:p>
            <a:pPr lvl="1"/>
            <a:r>
              <a:rPr lang="en-US" altLang="en-US"/>
              <a:t>PDM的效益</a:t>
            </a:r>
          </a:p>
          <a:p>
            <a:pPr lvl="1"/>
            <a:endParaRPr lang="en-US" altLang="en-US"/>
          </a:p>
          <a:p>
            <a:pPr lvl="1"/>
            <a:r>
              <a:rPr lang="en-US" altLang="en-US"/>
              <a:t>PDM实施的范围和方法</a:t>
            </a:r>
          </a:p>
        </p:txBody>
      </p:sp>
      <p:graphicFrame>
        <p:nvGraphicFramePr>
          <p:cNvPr id="2056" name="对象 2055"/>
          <p:cNvGraphicFramePr>
            <a:graphicFrameLocks noChangeAspect="1"/>
          </p:cNvGraphicFramePr>
          <p:nvPr/>
        </p:nvGraphicFramePr>
        <p:xfrm>
          <a:off x="609600" y="1600200"/>
          <a:ext cx="914400" cy="428625"/>
        </p:xfrm>
        <a:graphic>
          <a:graphicData uri="http://schemas.openxmlformats.org/presentationml/2006/ole">
            <mc:AlternateContent xmlns:mc="http://schemas.openxmlformats.org/markup-compatibility/2006">
              <mc:Choice xmlns:v="urn:schemas-microsoft-com:vml" Requires="v">
                <p:oleObj name="绘图" r:id="rId2" imgW="9258300" imgH="4352925" progId="FLW3Drawing">
                  <p:embed/>
                </p:oleObj>
              </mc:Choice>
              <mc:Fallback>
                <p:oleObj name="绘图" r:id="rId2" imgW="9258300" imgH="4352925" progId="FLW3Drawing">
                  <p:embed/>
                  <p:pic>
                    <p:nvPicPr>
                      <p:cNvPr id="0" name="OLE substitute image"/>
                      <p:cNvPicPr/>
                      <p:nvPr/>
                    </p:nvPicPr>
                    <p:blipFill>
                      <a:blip r:embed="rId3"/>
                      <a:stretch>
                        <a:fillRect/>
                      </a:stretch>
                    </p:blipFill>
                    <p:spPr>
                      <a:xfrm>
                        <a:off x="609600" y="1600200"/>
                        <a:ext cx="914400" cy="428625"/>
                      </a:xfrm>
                      <a:prstGeom prst="rect">
                        <a:avLst/>
                      </a:prstGeom>
                    </p:spPr>
                  </p:pic>
                </p:oleObj>
              </mc:Fallback>
            </mc:AlternateContent>
          </a:graphicData>
        </a:graphic>
      </p:graphicFrame>
      <p:sp>
        <p:nvSpPr>
          <p:cNvPr id="2057"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613A8AFD-DC67-4287-A4C6-AAF69A121F1A}"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058"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E6350400-782A-4323-BE42-9D780FFACA95}" type="slidenum">
              <a:rPr kumimoji="1" sz="1200" u="none">
                <a:solidFill>
                  <a:schemeClr val="tx1"/>
                </a:solidFill>
                <a:latin typeface="Times New Roman" panose="02020603050405020304" pitchFamily="18" charset="0"/>
                <a:ea typeface="宋体" panose="02010600030101010101" pitchFamily="2" charset="-122"/>
              </a:rPr>
              <a:t>2</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2" name="标题 2331"/>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文档管理－－检索</a:t>
            </a:r>
          </a:p>
        </p:txBody>
      </p:sp>
      <p:sp>
        <p:nvSpPr>
          <p:cNvPr id="2333" name="文本占位符 2332"/>
          <p:cNvSpPr>
            <a:spLocks noGrp="1"/>
          </p:cNvSpPr>
          <p:nvPr>
            <p:ph type="body" idx="4294967295"/>
          </p:nvPr>
        </p:nvSpPr>
        <p:spPr>
          <a:xfrm>
            <a:off x="0" y="990600"/>
            <a:ext cx="8534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lnSpc>
                <a:spcPct val="110000"/>
              </a:lnSpc>
              <a:buSzPct val="120000"/>
              <a:buFont typeface="Wingdings" panose="05000000000000000000" pitchFamily="2" charset="2"/>
              <a:buChar char="«"/>
            </a:pPr>
            <a:r>
              <a:rPr lang="en-US" altLang="en-US" i="1">
                <a:solidFill>
                  <a:srgbClr val="FF3300"/>
                </a:solidFill>
              </a:rPr>
              <a:t>企业搜索：</a:t>
            </a:r>
            <a:r>
              <a:rPr lang="en-US" altLang="en-US" b="0"/>
              <a:t>由搜索引擎支持，通过文档关键字进行查询，可以针对文档的内容进行。如查找包含关键字“GSM”的文档等。</a:t>
            </a:r>
          </a:p>
        </p:txBody>
      </p:sp>
      <p:graphicFrame>
        <p:nvGraphicFramePr>
          <p:cNvPr id="2334" name="对象 2333"/>
          <p:cNvGraphicFramePr>
            <a:graphicFrameLocks noChangeAspect="1"/>
          </p:cNvGraphicFramePr>
          <p:nvPr/>
        </p:nvGraphicFramePr>
        <p:xfrm>
          <a:off x="685800" y="1752600"/>
          <a:ext cx="7391400" cy="4217988"/>
        </p:xfrm>
        <a:graphic>
          <a:graphicData uri="http://schemas.openxmlformats.org/presentationml/2006/ole">
            <mc:AlternateContent xmlns:mc="http://schemas.openxmlformats.org/markup-compatibility/2006">
              <mc:Choice xmlns:v="urn:schemas-microsoft-com:vml" Requires="v">
                <p:oleObj name="绘图" r:id="rId2" imgW="84801075" imgH="53378100" progId="FLW3Drawing">
                  <p:embed/>
                </p:oleObj>
              </mc:Choice>
              <mc:Fallback>
                <p:oleObj name="绘图" r:id="rId2" imgW="84801075" imgH="53378100" progId="FLW3Drawing">
                  <p:embed/>
                  <p:pic>
                    <p:nvPicPr>
                      <p:cNvPr id="0" name="OLE substitute image"/>
                      <p:cNvPicPr/>
                      <p:nvPr/>
                    </p:nvPicPr>
                    <p:blipFill>
                      <a:blip r:embed="rId3"/>
                      <a:stretch>
                        <a:fillRect/>
                      </a:stretch>
                    </p:blipFill>
                    <p:spPr>
                      <a:xfrm>
                        <a:off x="685800" y="1752600"/>
                        <a:ext cx="7391400" cy="4217988"/>
                      </a:xfrm>
                      <a:prstGeom prst="rect">
                        <a:avLst/>
                      </a:prstGeom>
                    </p:spPr>
                  </p:pic>
                </p:oleObj>
              </mc:Fallback>
            </mc:AlternateContent>
          </a:graphicData>
        </a:graphic>
      </p:graphicFrame>
      <p:sp>
        <p:nvSpPr>
          <p:cNvPr id="233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CDFFAC4A-5466-4C7B-976F-76BEAE09EA95}"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33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57762178-E4B2-4BE9-945B-39BD01ACB22A}" type="slidenum">
              <a:rPr kumimoji="1" sz="1200" u="none">
                <a:solidFill>
                  <a:schemeClr val="tx1"/>
                </a:solidFill>
                <a:latin typeface="Times New Roman" panose="02020603050405020304" pitchFamily="18" charset="0"/>
                <a:ea typeface="宋体" panose="02010600030101010101" pitchFamily="2" charset="-122"/>
              </a:rPr>
              <a:t>20</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37" name="文本占位符 2336"/>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39725" indent="-339725" algn="l"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682625" indent="-230505" algn="l"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marL="339725" lvl="0" indent="-339725">
              <a:buNone/>
            </a:pPr>
            <a:r>
              <a:t>群组：群组是识别用户的一种办法，与下面各方面有关：</a:t>
            </a:r>
            <a:endParaRPr lang="zh-CN" altLang="zh-CN"/>
          </a:p>
          <a:p>
            <a:pPr marL="682625" lvl="1" indent="-230505"/>
            <a:endParaRPr lang="zh-CN" altLang="zh-CN"/>
          </a:p>
          <a:p>
            <a:pPr marL="682625" lvl="1" indent="-230505">
              <a:lnSpc>
                <a:spcPct val="120000"/>
              </a:lnSpc>
            </a:pPr>
            <a:r>
              <a:rPr b="0"/>
              <a:t>部门</a:t>
            </a:r>
            <a:endParaRPr lang="zh-CN" altLang="zh-CN" b="0"/>
          </a:p>
          <a:p>
            <a:pPr marL="682625" lvl="1" indent="-230505">
              <a:lnSpc>
                <a:spcPct val="120000"/>
              </a:lnSpc>
            </a:pPr>
            <a:r>
              <a:rPr lang="zh-CN" altLang="zh-CN" b="0"/>
              <a:t>工作描述</a:t>
            </a:r>
          </a:p>
          <a:p>
            <a:pPr marL="682625" lvl="1" indent="-230505">
              <a:lnSpc>
                <a:spcPct val="120000"/>
              </a:lnSpc>
            </a:pPr>
            <a:r>
              <a:rPr lang="zh-CN" altLang="zh-CN" b="0"/>
              <a:t>项目</a:t>
            </a:r>
          </a:p>
          <a:p>
            <a:pPr marL="682625" lvl="1" indent="-230505">
              <a:lnSpc>
                <a:spcPct val="120000"/>
              </a:lnSpc>
            </a:pPr>
            <a:r>
              <a:rPr lang="zh-CN" altLang="zh-CN" b="0"/>
              <a:t>地点</a:t>
            </a:r>
          </a:p>
          <a:p>
            <a:pPr marL="682625" lvl="1" indent="-230505">
              <a:lnSpc>
                <a:spcPct val="120000"/>
              </a:lnSpc>
            </a:pPr>
            <a:r>
              <a:rPr lang="zh-CN" altLang="zh-CN" b="0"/>
              <a:t>结合</a:t>
            </a:r>
          </a:p>
          <a:p>
            <a:pPr marL="339725" lvl="0" indent="-339725"/>
            <a:endParaRPr lang="zh-CN" altLang="zh-CN" b="0"/>
          </a:p>
          <a:p>
            <a:pPr marL="339725" lvl="0" indent="-339725"/>
            <a:endParaRPr lang="zh-CN" altLang="zh-CN"/>
          </a:p>
          <a:p>
            <a:pPr marL="339725" lvl="0" indent="-339725"/>
            <a:endParaRPr lang="zh-CN" altLang="zh-CN"/>
          </a:p>
          <a:p>
            <a:pPr marL="339725" lvl="0" indent="-339725"/>
            <a:endParaRPr lang="zh-CN" altLang="zh-CN"/>
          </a:p>
        </p:txBody>
      </p:sp>
      <p:sp>
        <p:nvSpPr>
          <p:cNvPr id="2338" name="标题 2337"/>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spcBef>
                <a:spcPts val="1500"/>
              </a:spcBef>
              <a:spcAft>
                <a:spcPts val="1500"/>
              </a:spcAft>
            </a:pPr>
            <a:r>
              <a:t>文档管理－－权限控制</a:t>
            </a:r>
            <a:endParaRPr lang="zh-CN" altLang="zh-CN"/>
          </a:p>
        </p:txBody>
      </p:sp>
      <p:grpSp>
        <p:nvGrpSpPr>
          <p:cNvPr id="2339" name="组合 2338"/>
          <p:cNvGrpSpPr/>
          <p:nvPr/>
        </p:nvGrpSpPr>
        <p:grpSpPr>
          <a:xfrm>
            <a:off x="4059238" y="2784475"/>
            <a:ext cx="4000500" cy="2651125"/>
            <a:chOff x="256" y="720"/>
            <a:chExt cx="5072" cy="3360"/>
          </a:xfrm>
        </p:grpSpPr>
        <p:grpSp>
          <p:nvGrpSpPr>
            <p:cNvPr id="2340" name="组合 2339"/>
            <p:cNvGrpSpPr/>
            <p:nvPr/>
          </p:nvGrpSpPr>
          <p:grpSpPr>
            <a:xfrm>
              <a:off x="2640" y="2016"/>
              <a:ext cx="336" cy="836"/>
              <a:chOff x="2070" y="1536"/>
              <a:chExt cx="590" cy="1604"/>
            </a:xfrm>
          </p:grpSpPr>
          <p:sp>
            <p:nvSpPr>
              <p:cNvPr id="2341" name="任意多边形 2340"/>
              <p:cNvSpPr/>
              <p:nvPr/>
            </p:nvSpPr>
            <p:spPr>
              <a:xfrm>
                <a:off x="2180" y="1536"/>
                <a:ext cx="325" cy="356"/>
              </a:xfrm>
              <a:custGeom>
                <a:avLst/>
                <a:gdLst/>
                <a:ahLst/>
                <a:cxnLst/>
                <a:rect l="0" t="0" r="0" b="0"/>
                <a:pathLst>
                  <a:path w="325" h="356">
                    <a:moveTo>
                      <a:pt x="80" y="0"/>
                    </a:moveTo>
                    <a:lnTo>
                      <a:pt x="134" y="0"/>
                    </a:lnTo>
                    <a:lnTo>
                      <a:pt x="187" y="21"/>
                    </a:lnTo>
                    <a:lnTo>
                      <a:pt x="218" y="39"/>
                    </a:lnTo>
                    <a:lnTo>
                      <a:pt x="240" y="103"/>
                    </a:lnTo>
                    <a:lnTo>
                      <a:pt x="254" y="142"/>
                    </a:lnTo>
                    <a:lnTo>
                      <a:pt x="307" y="99"/>
                    </a:lnTo>
                    <a:lnTo>
                      <a:pt x="325" y="103"/>
                    </a:lnTo>
                    <a:lnTo>
                      <a:pt x="321" y="124"/>
                    </a:lnTo>
                    <a:lnTo>
                      <a:pt x="254" y="193"/>
                    </a:lnTo>
                    <a:lnTo>
                      <a:pt x="254" y="244"/>
                    </a:lnTo>
                    <a:lnTo>
                      <a:pt x="240" y="296"/>
                    </a:lnTo>
                    <a:lnTo>
                      <a:pt x="218" y="335"/>
                    </a:lnTo>
                    <a:lnTo>
                      <a:pt x="187" y="356"/>
                    </a:lnTo>
                    <a:lnTo>
                      <a:pt x="147" y="356"/>
                    </a:lnTo>
                    <a:lnTo>
                      <a:pt x="93" y="335"/>
                    </a:lnTo>
                    <a:lnTo>
                      <a:pt x="58" y="292"/>
                    </a:lnTo>
                    <a:lnTo>
                      <a:pt x="27" y="227"/>
                    </a:lnTo>
                    <a:lnTo>
                      <a:pt x="4" y="167"/>
                    </a:lnTo>
                    <a:lnTo>
                      <a:pt x="0" y="86"/>
                    </a:lnTo>
                    <a:lnTo>
                      <a:pt x="13" y="47"/>
                    </a:lnTo>
                    <a:lnTo>
                      <a:pt x="31" y="21"/>
                    </a:lnTo>
                    <a:lnTo>
                      <a:pt x="80"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42" name="任意多边形 2341"/>
              <p:cNvSpPr/>
              <p:nvPr/>
            </p:nvSpPr>
            <p:spPr>
              <a:xfrm>
                <a:off x="2247" y="1937"/>
                <a:ext cx="230" cy="615"/>
              </a:xfrm>
              <a:custGeom>
                <a:avLst/>
                <a:gdLst/>
                <a:ahLst/>
                <a:cxnLst/>
                <a:rect l="0" t="0" r="0" b="0"/>
                <a:pathLst>
                  <a:path w="230" h="615">
                    <a:moveTo>
                      <a:pt x="31" y="21"/>
                    </a:moveTo>
                    <a:lnTo>
                      <a:pt x="66" y="0"/>
                    </a:lnTo>
                    <a:lnTo>
                      <a:pt x="119" y="0"/>
                    </a:lnTo>
                    <a:lnTo>
                      <a:pt x="159" y="13"/>
                    </a:lnTo>
                    <a:lnTo>
                      <a:pt x="186" y="59"/>
                    </a:lnTo>
                    <a:lnTo>
                      <a:pt x="212" y="136"/>
                    </a:lnTo>
                    <a:lnTo>
                      <a:pt x="226" y="221"/>
                    </a:lnTo>
                    <a:lnTo>
                      <a:pt x="230" y="322"/>
                    </a:lnTo>
                    <a:lnTo>
                      <a:pt x="230" y="437"/>
                    </a:lnTo>
                    <a:lnTo>
                      <a:pt x="212" y="530"/>
                    </a:lnTo>
                    <a:lnTo>
                      <a:pt x="186" y="581"/>
                    </a:lnTo>
                    <a:lnTo>
                      <a:pt x="124" y="615"/>
                    </a:lnTo>
                    <a:lnTo>
                      <a:pt x="93" y="607"/>
                    </a:lnTo>
                    <a:lnTo>
                      <a:pt x="53" y="568"/>
                    </a:lnTo>
                    <a:lnTo>
                      <a:pt x="40" y="513"/>
                    </a:lnTo>
                    <a:lnTo>
                      <a:pt x="27" y="411"/>
                    </a:lnTo>
                    <a:lnTo>
                      <a:pt x="40" y="339"/>
                    </a:lnTo>
                    <a:lnTo>
                      <a:pt x="40" y="263"/>
                    </a:lnTo>
                    <a:lnTo>
                      <a:pt x="18" y="212"/>
                    </a:lnTo>
                    <a:lnTo>
                      <a:pt x="0" y="144"/>
                    </a:lnTo>
                    <a:lnTo>
                      <a:pt x="0" y="72"/>
                    </a:lnTo>
                    <a:lnTo>
                      <a:pt x="31" y="21"/>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43" name="任意多边形 2342"/>
              <p:cNvSpPr/>
              <p:nvPr/>
            </p:nvSpPr>
            <p:spPr>
              <a:xfrm>
                <a:off x="2355" y="1960"/>
                <a:ext cx="305" cy="608"/>
              </a:xfrm>
              <a:custGeom>
                <a:avLst/>
                <a:gdLst/>
                <a:ahLst/>
                <a:cxnLst/>
                <a:rect l="0" t="0" r="0" b="0"/>
                <a:pathLst>
                  <a:path w="305" h="608">
                    <a:moveTo>
                      <a:pt x="35" y="0"/>
                    </a:moveTo>
                    <a:lnTo>
                      <a:pt x="133" y="21"/>
                    </a:lnTo>
                    <a:lnTo>
                      <a:pt x="208" y="72"/>
                    </a:lnTo>
                    <a:lnTo>
                      <a:pt x="265" y="157"/>
                    </a:lnTo>
                    <a:lnTo>
                      <a:pt x="301" y="238"/>
                    </a:lnTo>
                    <a:lnTo>
                      <a:pt x="305" y="327"/>
                    </a:lnTo>
                    <a:lnTo>
                      <a:pt x="278" y="387"/>
                    </a:lnTo>
                    <a:lnTo>
                      <a:pt x="212" y="425"/>
                    </a:lnTo>
                    <a:lnTo>
                      <a:pt x="159" y="451"/>
                    </a:lnTo>
                    <a:lnTo>
                      <a:pt x="159" y="476"/>
                    </a:lnTo>
                    <a:lnTo>
                      <a:pt x="194" y="506"/>
                    </a:lnTo>
                    <a:lnTo>
                      <a:pt x="212" y="570"/>
                    </a:lnTo>
                    <a:lnTo>
                      <a:pt x="194" y="608"/>
                    </a:lnTo>
                    <a:lnTo>
                      <a:pt x="172" y="591"/>
                    </a:lnTo>
                    <a:lnTo>
                      <a:pt x="172" y="557"/>
                    </a:lnTo>
                    <a:lnTo>
                      <a:pt x="155" y="506"/>
                    </a:lnTo>
                    <a:lnTo>
                      <a:pt x="128" y="476"/>
                    </a:lnTo>
                    <a:lnTo>
                      <a:pt x="119" y="438"/>
                    </a:lnTo>
                    <a:lnTo>
                      <a:pt x="159" y="412"/>
                    </a:lnTo>
                    <a:lnTo>
                      <a:pt x="234" y="361"/>
                    </a:lnTo>
                    <a:lnTo>
                      <a:pt x="265" y="315"/>
                    </a:lnTo>
                    <a:lnTo>
                      <a:pt x="265" y="264"/>
                    </a:lnTo>
                    <a:lnTo>
                      <a:pt x="225" y="187"/>
                    </a:lnTo>
                    <a:lnTo>
                      <a:pt x="159" y="119"/>
                    </a:lnTo>
                    <a:lnTo>
                      <a:pt x="119" y="85"/>
                    </a:lnTo>
                    <a:lnTo>
                      <a:pt x="62" y="72"/>
                    </a:lnTo>
                    <a:lnTo>
                      <a:pt x="0" y="55"/>
                    </a:lnTo>
                    <a:lnTo>
                      <a:pt x="35"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44" name="任意多边形 2343"/>
              <p:cNvSpPr/>
              <p:nvPr/>
            </p:nvSpPr>
            <p:spPr>
              <a:xfrm>
                <a:off x="2070" y="1957"/>
                <a:ext cx="226" cy="571"/>
              </a:xfrm>
              <a:custGeom>
                <a:avLst/>
                <a:gdLst/>
                <a:ahLst/>
                <a:cxnLst/>
                <a:rect l="0" t="0" r="0" b="0"/>
                <a:pathLst>
                  <a:path w="226" h="571">
                    <a:moveTo>
                      <a:pt x="142" y="26"/>
                    </a:moveTo>
                    <a:lnTo>
                      <a:pt x="186" y="0"/>
                    </a:lnTo>
                    <a:lnTo>
                      <a:pt x="226" y="4"/>
                    </a:lnTo>
                    <a:lnTo>
                      <a:pt x="222" y="51"/>
                    </a:lnTo>
                    <a:lnTo>
                      <a:pt x="195" y="77"/>
                    </a:lnTo>
                    <a:lnTo>
                      <a:pt x="155" y="98"/>
                    </a:lnTo>
                    <a:lnTo>
                      <a:pt x="106" y="153"/>
                    </a:lnTo>
                    <a:lnTo>
                      <a:pt x="53" y="230"/>
                    </a:lnTo>
                    <a:lnTo>
                      <a:pt x="40" y="294"/>
                    </a:lnTo>
                    <a:lnTo>
                      <a:pt x="49" y="332"/>
                    </a:lnTo>
                    <a:lnTo>
                      <a:pt x="62" y="354"/>
                    </a:lnTo>
                    <a:lnTo>
                      <a:pt x="120" y="379"/>
                    </a:lnTo>
                    <a:lnTo>
                      <a:pt x="173" y="396"/>
                    </a:lnTo>
                    <a:lnTo>
                      <a:pt x="195" y="418"/>
                    </a:lnTo>
                    <a:lnTo>
                      <a:pt x="199" y="435"/>
                    </a:lnTo>
                    <a:lnTo>
                      <a:pt x="168" y="469"/>
                    </a:lnTo>
                    <a:lnTo>
                      <a:pt x="155" y="511"/>
                    </a:lnTo>
                    <a:lnTo>
                      <a:pt x="142" y="571"/>
                    </a:lnTo>
                    <a:lnTo>
                      <a:pt x="115" y="562"/>
                    </a:lnTo>
                    <a:lnTo>
                      <a:pt x="115" y="520"/>
                    </a:lnTo>
                    <a:lnTo>
                      <a:pt x="129" y="456"/>
                    </a:lnTo>
                    <a:lnTo>
                      <a:pt x="155" y="430"/>
                    </a:lnTo>
                    <a:lnTo>
                      <a:pt x="106" y="405"/>
                    </a:lnTo>
                    <a:lnTo>
                      <a:pt x="49" y="379"/>
                    </a:lnTo>
                    <a:lnTo>
                      <a:pt x="0" y="341"/>
                    </a:lnTo>
                    <a:lnTo>
                      <a:pt x="0" y="294"/>
                    </a:lnTo>
                    <a:lnTo>
                      <a:pt x="13" y="213"/>
                    </a:lnTo>
                    <a:lnTo>
                      <a:pt x="53" y="136"/>
                    </a:lnTo>
                    <a:lnTo>
                      <a:pt x="102" y="72"/>
                    </a:lnTo>
                    <a:lnTo>
                      <a:pt x="142" y="2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45" name="任意多边形 2344"/>
              <p:cNvSpPr/>
              <p:nvPr/>
            </p:nvSpPr>
            <p:spPr>
              <a:xfrm>
                <a:off x="2374" y="2459"/>
                <a:ext cx="267" cy="681"/>
              </a:xfrm>
              <a:custGeom>
                <a:avLst/>
                <a:gdLst/>
                <a:ahLst/>
                <a:cxnLst/>
                <a:rect l="0" t="0" r="0" b="0"/>
                <a:pathLst>
                  <a:path w="267" h="681">
                    <a:moveTo>
                      <a:pt x="18" y="0"/>
                    </a:moveTo>
                    <a:lnTo>
                      <a:pt x="80" y="25"/>
                    </a:lnTo>
                    <a:lnTo>
                      <a:pt x="111" y="89"/>
                    </a:lnTo>
                    <a:lnTo>
                      <a:pt x="120" y="203"/>
                    </a:lnTo>
                    <a:lnTo>
                      <a:pt x="111" y="393"/>
                    </a:lnTo>
                    <a:lnTo>
                      <a:pt x="85" y="541"/>
                    </a:lnTo>
                    <a:lnTo>
                      <a:pt x="71" y="605"/>
                    </a:lnTo>
                    <a:lnTo>
                      <a:pt x="98" y="618"/>
                    </a:lnTo>
                    <a:lnTo>
                      <a:pt x="151" y="567"/>
                    </a:lnTo>
                    <a:lnTo>
                      <a:pt x="214" y="529"/>
                    </a:lnTo>
                    <a:lnTo>
                      <a:pt x="231" y="533"/>
                    </a:lnTo>
                    <a:lnTo>
                      <a:pt x="267" y="558"/>
                    </a:lnTo>
                    <a:lnTo>
                      <a:pt x="267" y="571"/>
                    </a:lnTo>
                    <a:lnTo>
                      <a:pt x="191" y="605"/>
                    </a:lnTo>
                    <a:lnTo>
                      <a:pt x="111" y="647"/>
                    </a:lnTo>
                    <a:lnTo>
                      <a:pt x="45" y="681"/>
                    </a:lnTo>
                    <a:lnTo>
                      <a:pt x="13" y="673"/>
                    </a:lnTo>
                    <a:lnTo>
                      <a:pt x="13" y="634"/>
                    </a:lnTo>
                    <a:lnTo>
                      <a:pt x="40" y="579"/>
                    </a:lnTo>
                    <a:lnTo>
                      <a:pt x="58" y="465"/>
                    </a:lnTo>
                    <a:lnTo>
                      <a:pt x="71" y="330"/>
                    </a:lnTo>
                    <a:lnTo>
                      <a:pt x="80" y="178"/>
                    </a:lnTo>
                    <a:lnTo>
                      <a:pt x="45" y="85"/>
                    </a:lnTo>
                    <a:lnTo>
                      <a:pt x="0" y="47"/>
                    </a:lnTo>
                    <a:lnTo>
                      <a:pt x="18"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46" name="任意多边形 2345"/>
              <p:cNvSpPr/>
              <p:nvPr/>
            </p:nvSpPr>
            <p:spPr>
              <a:xfrm>
                <a:off x="2184" y="2390"/>
                <a:ext cx="205" cy="747"/>
              </a:xfrm>
              <a:custGeom>
                <a:avLst/>
                <a:gdLst/>
                <a:ahLst/>
                <a:cxnLst/>
                <a:rect l="0" t="0" r="0" b="0"/>
                <a:pathLst>
                  <a:path w="205" h="747">
                    <a:moveTo>
                      <a:pt x="82" y="148"/>
                    </a:moveTo>
                    <a:lnTo>
                      <a:pt x="137" y="34"/>
                    </a:lnTo>
                    <a:lnTo>
                      <a:pt x="187" y="0"/>
                    </a:lnTo>
                    <a:lnTo>
                      <a:pt x="205" y="21"/>
                    </a:lnTo>
                    <a:lnTo>
                      <a:pt x="191" y="59"/>
                    </a:lnTo>
                    <a:lnTo>
                      <a:pt x="137" y="152"/>
                    </a:lnTo>
                    <a:lnTo>
                      <a:pt x="96" y="249"/>
                    </a:lnTo>
                    <a:lnTo>
                      <a:pt x="68" y="388"/>
                    </a:lnTo>
                    <a:lnTo>
                      <a:pt x="50" y="544"/>
                    </a:lnTo>
                    <a:lnTo>
                      <a:pt x="50" y="679"/>
                    </a:lnTo>
                    <a:lnTo>
                      <a:pt x="64" y="667"/>
                    </a:lnTo>
                    <a:lnTo>
                      <a:pt x="96" y="616"/>
                    </a:lnTo>
                    <a:lnTo>
                      <a:pt x="109" y="540"/>
                    </a:lnTo>
                    <a:lnTo>
                      <a:pt x="137" y="540"/>
                    </a:lnTo>
                    <a:lnTo>
                      <a:pt x="173" y="557"/>
                    </a:lnTo>
                    <a:lnTo>
                      <a:pt x="150" y="620"/>
                    </a:lnTo>
                    <a:lnTo>
                      <a:pt x="96" y="684"/>
                    </a:lnTo>
                    <a:lnTo>
                      <a:pt x="41" y="747"/>
                    </a:lnTo>
                    <a:lnTo>
                      <a:pt x="14" y="747"/>
                    </a:lnTo>
                    <a:lnTo>
                      <a:pt x="0" y="722"/>
                    </a:lnTo>
                    <a:lnTo>
                      <a:pt x="0" y="667"/>
                    </a:lnTo>
                    <a:lnTo>
                      <a:pt x="9" y="506"/>
                    </a:lnTo>
                    <a:lnTo>
                      <a:pt x="23" y="342"/>
                    </a:lnTo>
                    <a:lnTo>
                      <a:pt x="41" y="224"/>
                    </a:lnTo>
                    <a:lnTo>
                      <a:pt x="82" y="148"/>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sp>
          <p:nvSpPr>
            <p:cNvPr id="2347" name="椭圆 2346"/>
            <p:cNvSpPr/>
            <p:nvPr/>
          </p:nvSpPr>
          <p:spPr>
            <a:xfrm rot="19260000">
              <a:off x="256" y="2178"/>
              <a:ext cx="3248" cy="1702"/>
            </a:xfrm>
            <a:prstGeom prst="ellipse">
              <a:avLst/>
            </a:prstGeom>
            <a:noFill/>
            <a:ln cap="flat">
              <a:solidFill>
                <a:srgbClr val="000000"/>
              </a:solidFill>
              <a:prstDash val="solid"/>
              <a:miter lim="800000"/>
              <a:headEnd type="none" w="med" len="med"/>
              <a:tailEnd type="none" w="med" len="med"/>
            </a:ln>
          </p:spPr>
          <p:txBody>
            <a:bodyPr wrap="none"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endParaRPr kumimoji="0" lang="en-US" altLang="en-US" sz="2400" u="none">
                <a:latin typeface="Times New Roman" panose="02020603050405020304" pitchFamily="18" charset="0"/>
                <a:ea typeface="宋体" panose="02010600030101010101" pitchFamily="2" charset="-122"/>
              </a:endParaRPr>
            </a:p>
          </p:txBody>
        </p:sp>
        <p:grpSp>
          <p:nvGrpSpPr>
            <p:cNvPr id="2348" name="组合 2347"/>
            <p:cNvGrpSpPr/>
            <p:nvPr/>
          </p:nvGrpSpPr>
          <p:grpSpPr>
            <a:xfrm>
              <a:off x="1008" y="816"/>
              <a:ext cx="192" cy="720"/>
              <a:chOff x="759" y="674"/>
              <a:chExt cx="257" cy="1336"/>
            </a:xfrm>
          </p:grpSpPr>
          <p:sp>
            <p:nvSpPr>
              <p:cNvPr id="2349" name="任意多边形 2348"/>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0" name="任意多边形 2349"/>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1" name="任意多边形 2350"/>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2" name="任意多边形 2351"/>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3" name="任意多边形 2352"/>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4" name="任意多边形 2353"/>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55" name="组合 2354"/>
            <p:cNvGrpSpPr/>
            <p:nvPr/>
          </p:nvGrpSpPr>
          <p:grpSpPr>
            <a:xfrm>
              <a:off x="1296" y="1104"/>
              <a:ext cx="192" cy="720"/>
              <a:chOff x="759" y="674"/>
              <a:chExt cx="257" cy="1336"/>
            </a:xfrm>
          </p:grpSpPr>
          <p:sp>
            <p:nvSpPr>
              <p:cNvPr id="2356" name="任意多边形 2355"/>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7" name="任意多边形 2356"/>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8" name="任意多边形 2357"/>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59" name="任意多边形 2358"/>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0" name="任意多边形 2359"/>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1" name="任意多边形 2360"/>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62" name="组合 2361"/>
            <p:cNvGrpSpPr/>
            <p:nvPr/>
          </p:nvGrpSpPr>
          <p:grpSpPr>
            <a:xfrm>
              <a:off x="3888" y="2976"/>
              <a:ext cx="192" cy="720"/>
              <a:chOff x="759" y="674"/>
              <a:chExt cx="257" cy="1336"/>
            </a:xfrm>
          </p:grpSpPr>
          <p:sp>
            <p:nvSpPr>
              <p:cNvPr id="2363" name="任意多边形 2362"/>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4" name="任意多边形 2363"/>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5" name="任意多边形 2364"/>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6" name="任意多边形 2365"/>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7" name="任意多边形 2366"/>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68" name="任意多边形 2367"/>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69" name="组合 2368"/>
            <p:cNvGrpSpPr/>
            <p:nvPr/>
          </p:nvGrpSpPr>
          <p:grpSpPr>
            <a:xfrm>
              <a:off x="720" y="3312"/>
              <a:ext cx="192" cy="720"/>
              <a:chOff x="759" y="674"/>
              <a:chExt cx="257" cy="1336"/>
            </a:xfrm>
          </p:grpSpPr>
          <p:sp>
            <p:nvSpPr>
              <p:cNvPr id="2370" name="任意多边形 2369"/>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1" name="任意多边形 2370"/>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2" name="任意多边形 2371"/>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3" name="任意多边形 2372"/>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4" name="任意多边形 2373"/>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5" name="任意多边形 2374"/>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76" name="组合 2375"/>
            <p:cNvGrpSpPr/>
            <p:nvPr/>
          </p:nvGrpSpPr>
          <p:grpSpPr>
            <a:xfrm>
              <a:off x="1440" y="3360"/>
              <a:ext cx="192" cy="720"/>
              <a:chOff x="759" y="674"/>
              <a:chExt cx="257" cy="1336"/>
            </a:xfrm>
          </p:grpSpPr>
          <p:sp>
            <p:nvSpPr>
              <p:cNvPr id="2377" name="任意多边形 2376"/>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8" name="任意多边形 2377"/>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79" name="任意多边形 2378"/>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0" name="任意多边形 2379"/>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1" name="任意多边形 2380"/>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2" name="任意多边形 2381"/>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83" name="组合 2382"/>
            <p:cNvGrpSpPr/>
            <p:nvPr/>
          </p:nvGrpSpPr>
          <p:grpSpPr>
            <a:xfrm>
              <a:off x="3840" y="768"/>
              <a:ext cx="192" cy="720"/>
              <a:chOff x="759" y="674"/>
              <a:chExt cx="257" cy="1336"/>
            </a:xfrm>
          </p:grpSpPr>
          <p:sp>
            <p:nvSpPr>
              <p:cNvPr id="2384" name="任意多边形 2383"/>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5" name="任意多边形 2384"/>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6" name="任意多边形 2385"/>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7" name="任意多边形 2386"/>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8" name="任意多边形 2387"/>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89" name="任意多边形 2388"/>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90" name="组合 2389"/>
            <p:cNvGrpSpPr/>
            <p:nvPr/>
          </p:nvGrpSpPr>
          <p:grpSpPr>
            <a:xfrm>
              <a:off x="4176" y="2928"/>
              <a:ext cx="192" cy="720"/>
              <a:chOff x="759" y="674"/>
              <a:chExt cx="257" cy="1336"/>
            </a:xfrm>
          </p:grpSpPr>
          <p:sp>
            <p:nvSpPr>
              <p:cNvPr id="2391" name="任意多边形 2390"/>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92" name="任意多边形 2391"/>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93" name="任意多边形 2392"/>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94" name="任意多边形 2393"/>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95" name="任意多边形 2394"/>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96" name="任意多边形 2395"/>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397" name="组合 2396"/>
            <p:cNvGrpSpPr/>
            <p:nvPr/>
          </p:nvGrpSpPr>
          <p:grpSpPr>
            <a:xfrm>
              <a:off x="1488" y="720"/>
              <a:ext cx="192" cy="720"/>
              <a:chOff x="759" y="674"/>
              <a:chExt cx="257" cy="1336"/>
            </a:xfrm>
          </p:grpSpPr>
          <p:sp>
            <p:nvSpPr>
              <p:cNvPr id="2398" name="任意多边形 2397"/>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399" name="任意多边形 2398"/>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0" name="任意多边形 2399"/>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1" name="任意多边形 2400"/>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2" name="任意多边形 2401"/>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3" name="任意多边形 2402"/>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404" name="组合 2403"/>
            <p:cNvGrpSpPr/>
            <p:nvPr/>
          </p:nvGrpSpPr>
          <p:grpSpPr>
            <a:xfrm>
              <a:off x="1152" y="2976"/>
              <a:ext cx="192" cy="720"/>
              <a:chOff x="759" y="674"/>
              <a:chExt cx="257" cy="1336"/>
            </a:xfrm>
          </p:grpSpPr>
          <p:sp>
            <p:nvSpPr>
              <p:cNvPr id="2405" name="任意多边形 2404"/>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6" name="任意多边形 2405"/>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7" name="任意多边形 2406"/>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8" name="任意多边形 2407"/>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09" name="任意多边形 2408"/>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10" name="任意多边形 2409"/>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grpSp>
          <p:nvGrpSpPr>
            <p:cNvPr id="2411" name="组合 2410"/>
            <p:cNvGrpSpPr/>
            <p:nvPr/>
          </p:nvGrpSpPr>
          <p:grpSpPr>
            <a:xfrm>
              <a:off x="4128" y="768"/>
              <a:ext cx="192" cy="720"/>
              <a:chOff x="759" y="674"/>
              <a:chExt cx="257" cy="1336"/>
            </a:xfrm>
          </p:grpSpPr>
          <p:sp>
            <p:nvSpPr>
              <p:cNvPr id="2412" name="任意多边形 2411"/>
              <p:cNvSpPr/>
              <p:nvPr/>
            </p:nvSpPr>
            <p:spPr>
              <a:xfrm>
                <a:off x="833" y="674"/>
                <a:ext cx="168" cy="287"/>
              </a:xfrm>
              <a:custGeom>
                <a:avLst/>
                <a:gdLst/>
                <a:ahLst/>
                <a:cxnLst/>
                <a:rect l="0" t="0" r="0" b="0"/>
                <a:pathLst>
                  <a:path w="168" h="287">
                    <a:moveTo>
                      <a:pt x="0" y="122"/>
                    </a:moveTo>
                    <a:lnTo>
                      <a:pt x="12" y="63"/>
                    </a:lnTo>
                    <a:lnTo>
                      <a:pt x="28" y="32"/>
                    </a:lnTo>
                    <a:lnTo>
                      <a:pt x="48" y="11"/>
                    </a:lnTo>
                    <a:lnTo>
                      <a:pt x="68" y="0"/>
                    </a:lnTo>
                    <a:lnTo>
                      <a:pt x="95" y="4"/>
                    </a:lnTo>
                    <a:lnTo>
                      <a:pt x="112" y="27"/>
                    </a:lnTo>
                    <a:lnTo>
                      <a:pt x="128" y="70"/>
                    </a:lnTo>
                    <a:lnTo>
                      <a:pt x="135" y="127"/>
                    </a:lnTo>
                    <a:lnTo>
                      <a:pt x="135" y="191"/>
                    </a:lnTo>
                    <a:lnTo>
                      <a:pt x="167" y="236"/>
                    </a:lnTo>
                    <a:lnTo>
                      <a:pt x="168" y="255"/>
                    </a:lnTo>
                    <a:lnTo>
                      <a:pt x="163" y="257"/>
                    </a:lnTo>
                    <a:lnTo>
                      <a:pt x="132" y="218"/>
                    </a:lnTo>
                    <a:lnTo>
                      <a:pt x="123" y="246"/>
                    </a:lnTo>
                    <a:lnTo>
                      <a:pt x="104" y="271"/>
                    </a:lnTo>
                    <a:lnTo>
                      <a:pt x="87" y="284"/>
                    </a:lnTo>
                    <a:lnTo>
                      <a:pt x="59" y="287"/>
                    </a:lnTo>
                    <a:lnTo>
                      <a:pt x="23" y="268"/>
                    </a:lnTo>
                    <a:lnTo>
                      <a:pt x="7" y="225"/>
                    </a:lnTo>
                    <a:lnTo>
                      <a:pt x="0" y="182"/>
                    </a:lnTo>
                    <a:lnTo>
                      <a:pt x="0" y="12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13" name="任意多边形 2412"/>
              <p:cNvSpPr/>
              <p:nvPr/>
            </p:nvSpPr>
            <p:spPr>
              <a:xfrm>
                <a:off x="819" y="987"/>
                <a:ext cx="149" cy="461"/>
              </a:xfrm>
              <a:custGeom>
                <a:avLst/>
                <a:gdLst/>
                <a:ahLst/>
                <a:cxnLst/>
                <a:rect l="0" t="0" r="0" b="0"/>
                <a:pathLst>
                  <a:path w="149" h="461">
                    <a:moveTo>
                      <a:pt x="21" y="30"/>
                    </a:moveTo>
                    <a:lnTo>
                      <a:pt x="39" y="11"/>
                    </a:lnTo>
                    <a:lnTo>
                      <a:pt x="61" y="4"/>
                    </a:lnTo>
                    <a:lnTo>
                      <a:pt x="81" y="0"/>
                    </a:lnTo>
                    <a:lnTo>
                      <a:pt x="107" y="5"/>
                    </a:lnTo>
                    <a:lnTo>
                      <a:pt x="137" y="30"/>
                    </a:lnTo>
                    <a:lnTo>
                      <a:pt x="149" y="75"/>
                    </a:lnTo>
                    <a:lnTo>
                      <a:pt x="149" y="143"/>
                    </a:lnTo>
                    <a:lnTo>
                      <a:pt x="147" y="206"/>
                    </a:lnTo>
                    <a:lnTo>
                      <a:pt x="133" y="304"/>
                    </a:lnTo>
                    <a:lnTo>
                      <a:pt x="121" y="383"/>
                    </a:lnTo>
                    <a:lnTo>
                      <a:pt x="107" y="434"/>
                    </a:lnTo>
                    <a:lnTo>
                      <a:pt x="79" y="461"/>
                    </a:lnTo>
                    <a:lnTo>
                      <a:pt x="39" y="456"/>
                    </a:lnTo>
                    <a:lnTo>
                      <a:pt x="19" y="415"/>
                    </a:lnTo>
                    <a:lnTo>
                      <a:pt x="7" y="355"/>
                    </a:lnTo>
                    <a:lnTo>
                      <a:pt x="1" y="288"/>
                    </a:lnTo>
                    <a:lnTo>
                      <a:pt x="0" y="187"/>
                    </a:lnTo>
                    <a:lnTo>
                      <a:pt x="5" y="116"/>
                    </a:lnTo>
                    <a:lnTo>
                      <a:pt x="13" y="51"/>
                    </a:lnTo>
                    <a:lnTo>
                      <a:pt x="21" y="3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14" name="任意多边形 2413"/>
              <p:cNvSpPr/>
              <p:nvPr/>
            </p:nvSpPr>
            <p:spPr>
              <a:xfrm>
                <a:off x="759" y="987"/>
                <a:ext cx="86" cy="569"/>
              </a:xfrm>
              <a:custGeom>
                <a:avLst/>
                <a:gdLst/>
                <a:ahLst/>
                <a:cxnLst/>
                <a:rect l="0" t="0" r="0" b="0"/>
                <a:pathLst>
                  <a:path w="86" h="569">
                    <a:moveTo>
                      <a:pt x="59" y="4"/>
                    </a:moveTo>
                    <a:lnTo>
                      <a:pt x="79" y="0"/>
                    </a:lnTo>
                    <a:lnTo>
                      <a:pt x="86" y="25"/>
                    </a:lnTo>
                    <a:lnTo>
                      <a:pt x="76" y="57"/>
                    </a:lnTo>
                    <a:lnTo>
                      <a:pt x="60" y="76"/>
                    </a:lnTo>
                    <a:lnTo>
                      <a:pt x="47" y="118"/>
                    </a:lnTo>
                    <a:lnTo>
                      <a:pt x="31" y="175"/>
                    </a:lnTo>
                    <a:lnTo>
                      <a:pt x="25" y="228"/>
                    </a:lnTo>
                    <a:lnTo>
                      <a:pt x="21" y="319"/>
                    </a:lnTo>
                    <a:lnTo>
                      <a:pt x="25" y="404"/>
                    </a:lnTo>
                    <a:lnTo>
                      <a:pt x="33" y="443"/>
                    </a:lnTo>
                    <a:lnTo>
                      <a:pt x="27" y="486"/>
                    </a:lnTo>
                    <a:lnTo>
                      <a:pt x="21" y="518"/>
                    </a:lnTo>
                    <a:lnTo>
                      <a:pt x="23" y="569"/>
                    </a:lnTo>
                    <a:lnTo>
                      <a:pt x="13" y="565"/>
                    </a:lnTo>
                    <a:lnTo>
                      <a:pt x="4" y="523"/>
                    </a:lnTo>
                    <a:lnTo>
                      <a:pt x="0" y="486"/>
                    </a:lnTo>
                    <a:lnTo>
                      <a:pt x="12" y="436"/>
                    </a:lnTo>
                    <a:lnTo>
                      <a:pt x="8" y="390"/>
                    </a:lnTo>
                    <a:lnTo>
                      <a:pt x="4" y="315"/>
                    </a:lnTo>
                    <a:lnTo>
                      <a:pt x="4" y="225"/>
                    </a:lnTo>
                    <a:lnTo>
                      <a:pt x="12" y="129"/>
                    </a:lnTo>
                    <a:lnTo>
                      <a:pt x="25" y="57"/>
                    </a:lnTo>
                    <a:lnTo>
                      <a:pt x="39" y="20"/>
                    </a:lnTo>
                    <a:lnTo>
                      <a:pt x="59" y="4"/>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15" name="任意多边形 2414"/>
              <p:cNvSpPr/>
              <p:nvPr/>
            </p:nvSpPr>
            <p:spPr>
              <a:xfrm>
                <a:off x="951" y="997"/>
                <a:ext cx="53" cy="545"/>
              </a:xfrm>
              <a:custGeom>
                <a:avLst/>
                <a:gdLst/>
                <a:ahLst/>
                <a:cxnLst/>
                <a:rect l="0" t="0" r="0" b="0"/>
                <a:pathLst>
                  <a:path w="52" h="545">
                    <a:moveTo>
                      <a:pt x="1" y="2"/>
                    </a:moveTo>
                    <a:lnTo>
                      <a:pt x="22" y="0"/>
                    </a:lnTo>
                    <a:lnTo>
                      <a:pt x="37" y="43"/>
                    </a:lnTo>
                    <a:lnTo>
                      <a:pt x="53" y="162"/>
                    </a:lnTo>
                    <a:lnTo>
                      <a:pt x="53" y="298"/>
                    </a:lnTo>
                    <a:lnTo>
                      <a:pt x="45" y="414"/>
                    </a:lnTo>
                    <a:lnTo>
                      <a:pt x="53" y="454"/>
                    </a:lnTo>
                    <a:lnTo>
                      <a:pt x="53" y="507"/>
                    </a:lnTo>
                    <a:lnTo>
                      <a:pt x="45" y="545"/>
                    </a:lnTo>
                    <a:lnTo>
                      <a:pt x="35" y="511"/>
                    </a:lnTo>
                    <a:lnTo>
                      <a:pt x="30" y="459"/>
                    </a:lnTo>
                    <a:lnTo>
                      <a:pt x="18" y="420"/>
                    </a:lnTo>
                    <a:lnTo>
                      <a:pt x="31" y="384"/>
                    </a:lnTo>
                    <a:lnTo>
                      <a:pt x="39" y="298"/>
                    </a:lnTo>
                    <a:lnTo>
                      <a:pt x="39" y="218"/>
                    </a:lnTo>
                    <a:lnTo>
                      <a:pt x="31" y="137"/>
                    </a:lnTo>
                    <a:lnTo>
                      <a:pt x="16" y="78"/>
                    </a:lnTo>
                    <a:lnTo>
                      <a:pt x="0" y="49"/>
                    </a:lnTo>
                    <a:lnTo>
                      <a:pt x="1" y="2"/>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16" name="任意多边形 2415"/>
              <p:cNvSpPr/>
              <p:nvPr/>
            </p:nvSpPr>
            <p:spPr>
              <a:xfrm>
                <a:off x="819" y="1357"/>
                <a:ext cx="121" cy="653"/>
              </a:xfrm>
              <a:custGeom>
                <a:avLst/>
                <a:gdLst/>
                <a:ahLst/>
                <a:cxnLst/>
                <a:rect l="0" t="0" r="0" b="0"/>
                <a:pathLst>
                  <a:path w="120" h="653">
                    <a:moveTo>
                      <a:pt x="12" y="0"/>
                    </a:moveTo>
                    <a:lnTo>
                      <a:pt x="26" y="27"/>
                    </a:lnTo>
                    <a:lnTo>
                      <a:pt x="31" y="54"/>
                    </a:lnTo>
                    <a:lnTo>
                      <a:pt x="37" y="149"/>
                    </a:lnTo>
                    <a:lnTo>
                      <a:pt x="40" y="213"/>
                    </a:lnTo>
                    <a:lnTo>
                      <a:pt x="40" y="322"/>
                    </a:lnTo>
                    <a:lnTo>
                      <a:pt x="39" y="424"/>
                    </a:lnTo>
                    <a:lnTo>
                      <a:pt x="33" y="506"/>
                    </a:lnTo>
                    <a:lnTo>
                      <a:pt x="28" y="531"/>
                    </a:lnTo>
                    <a:lnTo>
                      <a:pt x="58" y="544"/>
                    </a:lnTo>
                    <a:lnTo>
                      <a:pt x="83" y="560"/>
                    </a:lnTo>
                    <a:lnTo>
                      <a:pt x="117" y="594"/>
                    </a:lnTo>
                    <a:lnTo>
                      <a:pt x="121" y="608"/>
                    </a:lnTo>
                    <a:lnTo>
                      <a:pt x="118" y="633"/>
                    </a:lnTo>
                    <a:lnTo>
                      <a:pt x="101" y="653"/>
                    </a:lnTo>
                    <a:lnTo>
                      <a:pt x="94" y="642"/>
                    </a:lnTo>
                    <a:lnTo>
                      <a:pt x="89" y="615"/>
                    </a:lnTo>
                    <a:lnTo>
                      <a:pt x="73" y="592"/>
                    </a:lnTo>
                    <a:lnTo>
                      <a:pt x="45" y="567"/>
                    </a:lnTo>
                    <a:lnTo>
                      <a:pt x="27" y="560"/>
                    </a:lnTo>
                    <a:lnTo>
                      <a:pt x="6" y="560"/>
                    </a:lnTo>
                    <a:lnTo>
                      <a:pt x="6" y="540"/>
                    </a:lnTo>
                    <a:lnTo>
                      <a:pt x="16" y="517"/>
                    </a:lnTo>
                    <a:lnTo>
                      <a:pt x="26" y="445"/>
                    </a:lnTo>
                    <a:lnTo>
                      <a:pt x="28" y="368"/>
                    </a:lnTo>
                    <a:lnTo>
                      <a:pt x="27" y="299"/>
                    </a:lnTo>
                    <a:lnTo>
                      <a:pt x="26" y="213"/>
                    </a:lnTo>
                    <a:lnTo>
                      <a:pt x="20" y="138"/>
                    </a:lnTo>
                    <a:lnTo>
                      <a:pt x="8" y="84"/>
                    </a:lnTo>
                    <a:lnTo>
                      <a:pt x="0" y="34"/>
                    </a:lnTo>
                    <a:lnTo>
                      <a:pt x="2" y="16"/>
                    </a:lnTo>
                    <a:lnTo>
                      <a:pt x="12" y="0"/>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417" name="任意多边形 2416"/>
              <p:cNvSpPr/>
              <p:nvPr/>
            </p:nvSpPr>
            <p:spPr>
              <a:xfrm>
                <a:off x="902" y="1358"/>
                <a:ext cx="114" cy="585"/>
              </a:xfrm>
              <a:custGeom>
                <a:avLst/>
                <a:gdLst/>
                <a:ahLst/>
                <a:cxnLst/>
                <a:rect l="0" t="0" r="0" b="0"/>
                <a:pathLst>
                  <a:path w="114" h="585">
                    <a:moveTo>
                      <a:pt x="0" y="46"/>
                    </a:moveTo>
                    <a:lnTo>
                      <a:pt x="0" y="9"/>
                    </a:lnTo>
                    <a:lnTo>
                      <a:pt x="11" y="0"/>
                    </a:lnTo>
                    <a:lnTo>
                      <a:pt x="30" y="0"/>
                    </a:lnTo>
                    <a:lnTo>
                      <a:pt x="43" y="21"/>
                    </a:lnTo>
                    <a:lnTo>
                      <a:pt x="46" y="41"/>
                    </a:lnTo>
                    <a:lnTo>
                      <a:pt x="43" y="83"/>
                    </a:lnTo>
                    <a:lnTo>
                      <a:pt x="34" y="137"/>
                    </a:lnTo>
                    <a:lnTo>
                      <a:pt x="30" y="218"/>
                    </a:lnTo>
                    <a:lnTo>
                      <a:pt x="27" y="271"/>
                    </a:lnTo>
                    <a:lnTo>
                      <a:pt x="27" y="280"/>
                    </a:lnTo>
                    <a:lnTo>
                      <a:pt x="31" y="356"/>
                    </a:lnTo>
                    <a:lnTo>
                      <a:pt x="38" y="399"/>
                    </a:lnTo>
                    <a:lnTo>
                      <a:pt x="43" y="432"/>
                    </a:lnTo>
                    <a:lnTo>
                      <a:pt x="42" y="446"/>
                    </a:lnTo>
                    <a:lnTo>
                      <a:pt x="59" y="485"/>
                    </a:lnTo>
                    <a:lnTo>
                      <a:pt x="77" y="510"/>
                    </a:lnTo>
                    <a:lnTo>
                      <a:pt x="97" y="533"/>
                    </a:lnTo>
                    <a:lnTo>
                      <a:pt x="114" y="544"/>
                    </a:lnTo>
                    <a:lnTo>
                      <a:pt x="114" y="564"/>
                    </a:lnTo>
                    <a:lnTo>
                      <a:pt x="104" y="580"/>
                    </a:lnTo>
                    <a:lnTo>
                      <a:pt x="82" y="585"/>
                    </a:lnTo>
                    <a:lnTo>
                      <a:pt x="66" y="574"/>
                    </a:lnTo>
                    <a:lnTo>
                      <a:pt x="66" y="560"/>
                    </a:lnTo>
                    <a:lnTo>
                      <a:pt x="53" y="510"/>
                    </a:lnTo>
                    <a:lnTo>
                      <a:pt x="31" y="484"/>
                    </a:lnTo>
                    <a:lnTo>
                      <a:pt x="15" y="457"/>
                    </a:lnTo>
                    <a:lnTo>
                      <a:pt x="4" y="443"/>
                    </a:lnTo>
                    <a:lnTo>
                      <a:pt x="8" y="425"/>
                    </a:lnTo>
                    <a:lnTo>
                      <a:pt x="14" y="377"/>
                    </a:lnTo>
                    <a:lnTo>
                      <a:pt x="14" y="286"/>
                    </a:lnTo>
                    <a:lnTo>
                      <a:pt x="11" y="222"/>
                    </a:lnTo>
                    <a:lnTo>
                      <a:pt x="11" y="158"/>
                    </a:lnTo>
                    <a:lnTo>
                      <a:pt x="10" y="89"/>
                    </a:lnTo>
                    <a:lnTo>
                      <a:pt x="0" y="46"/>
                    </a:lnTo>
                    <a:close/>
                  </a:path>
                </a:pathLst>
              </a:custGeom>
              <a:solidFill>
                <a:srgbClr val="000000"/>
              </a:solidFill>
              <a:ln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sp>
          <p:nvSpPr>
            <p:cNvPr id="2418" name="椭圆 2417"/>
            <p:cNvSpPr/>
            <p:nvPr/>
          </p:nvSpPr>
          <p:spPr>
            <a:xfrm rot="19260000">
              <a:off x="2016" y="912"/>
              <a:ext cx="3248" cy="1702"/>
            </a:xfrm>
            <a:prstGeom prst="ellipse">
              <a:avLst/>
            </a:prstGeom>
            <a:noFill/>
            <a:ln cap="flat">
              <a:solidFill>
                <a:srgbClr val="000000"/>
              </a:solidFill>
              <a:prstDash val="solid"/>
              <a:miter lim="800000"/>
              <a:headEnd type="none" w="med" len="med"/>
              <a:tailEnd type="none" w="med" len="med"/>
            </a:ln>
          </p:spPr>
          <p:txBody>
            <a:bodyPr wrap="none"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endParaRPr kumimoji="0" lang="en-US" altLang="en-US" sz="2400" u="none">
                <a:latin typeface="Times New Roman" panose="02020603050405020304" pitchFamily="18" charset="0"/>
                <a:ea typeface="宋体" panose="02010600030101010101" pitchFamily="2" charset="-122"/>
              </a:endParaRPr>
            </a:p>
          </p:txBody>
        </p:sp>
        <p:sp>
          <p:nvSpPr>
            <p:cNvPr id="2419" name="椭圆 2418"/>
            <p:cNvSpPr/>
            <p:nvPr/>
          </p:nvSpPr>
          <p:spPr>
            <a:xfrm rot="1860000">
              <a:off x="2080" y="2090"/>
              <a:ext cx="3248" cy="1702"/>
            </a:xfrm>
            <a:prstGeom prst="ellipse">
              <a:avLst/>
            </a:prstGeom>
            <a:noFill/>
            <a:ln cap="flat">
              <a:solidFill>
                <a:srgbClr val="000000"/>
              </a:solidFill>
              <a:prstDash val="solid"/>
              <a:miter lim="800000"/>
              <a:headEnd type="none" w="med" len="med"/>
              <a:tailEnd type="none" w="med" len="med"/>
            </a:ln>
          </p:spPr>
          <p:txBody>
            <a:bodyPr wrap="none"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endParaRPr kumimoji="0" lang="en-US" altLang="en-US" sz="2400" u="none">
                <a:latin typeface="Times New Roman" panose="02020603050405020304" pitchFamily="18" charset="0"/>
                <a:ea typeface="宋体" panose="02010600030101010101" pitchFamily="2" charset="-122"/>
              </a:endParaRPr>
            </a:p>
          </p:txBody>
        </p:sp>
        <p:sp>
          <p:nvSpPr>
            <p:cNvPr id="2420" name="椭圆 2419"/>
            <p:cNvSpPr/>
            <p:nvPr/>
          </p:nvSpPr>
          <p:spPr>
            <a:xfrm rot="2460000">
              <a:off x="288" y="864"/>
              <a:ext cx="3248" cy="1702"/>
            </a:xfrm>
            <a:prstGeom prst="ellipse">
              <a:avLst/>
            </a:prstGeom>
            <a:noFill/>
            <a:ln cap="flat">
              <a:solidFill>
                <a:srgbClr val="000000"/>
              </a:solidFill>
              <a:prstDash val="solid"/>
              <a:miter lim="800000"/>
              <a:headEnd type="none" w="med" len="med"/>
              <a:tailEnd type="none" w="med" len="med"/>
            </a:ln>
          </p:spPr>
          <p:txBody>
            <a:bodyPr wrap="none"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endParaRPr kumimoji="0" lang="en-US" altLang="en-US" sz="2400" u="none">
                <a:latin typeface="Times New Roman" panose="02020603050405020304" pitchFamily="18" charset="0"/>
                <a:ea typeface="宋体" panose="02010600030101010101" pitchFamily="2" charset="-122"/>
              </a:endParaRPr>
            </a:p>
          </p:txBody>
        </p:sp>
      </p:grpSp>
      <p:sp>
        <p:nvSpPr>
          <p:cNvPr id="242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1DEDCFE8-A03C-4CAC-9E86-26291A754D71}"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2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D051F6AA-06D2-410A-B92C-97D00EA48F8F}" type="slidenum">
              <a:rPr kumimoji="1" sz="1200" u="none">
                <a:solidFill>
                  <a:schemeClr val="tx1"/>
                </a:solidFill>
                <a:latin typeface="Times New Roman" panose="02020603050405020304" pitchFamily="18" charset="0"/>
                <a:ea typeface="宋体" panose="02010600030101010101" pitchFamily="2" charset="-122"/>
              </a:rPr>
              <a:t>21</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3" name="标题 2422"/>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文档管理－－权限控制</a:t>
            </a:r>
            <a:endParaRPr lang="zh-CN" altLang="zh-CN"/>
          </a:p>
        </p:txBody>
      </p:sp>
      <p:sp>
        <p:nvSpPr>
          <p:cNvPr id="2424" name="文本占位符 2423"/>
          <p:cNvSpPr>
            <a:spLocks noGrp="1"/>
          </p:cNvSpPr>
          <p:nvPr>
            <p:ph type="body" idx="4294967295"/>
          </p:nvPr>
        </p:nvSpPr>
        <p:spPr>
          <a:xfrm>
            <a:off x="609600" y="990600"/>
            <a:ext cx="8310562" cy="2909888"/>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buNone/>
            </a:pPr>
            <a:r>
              <a:rPr sz="2400"/>
              <a:t>域：什么叫域？</a:t>
            </a:r>
            <a:endParaRPr lang="zh-CN" altLang="zh-CN" sz="2400"/>
          </a:p>
          <a:p>
            <a:pPr lvl="1"/>
            <a:r>
              <a:rPr sz="2400" b="0"/>
              <a:t>域是受制于相同的管理策略的一组对象，比如访问控制、索引化。存贮、</a:t>
            </a:r>
            <a:r>
              <a:rPr lang="zh-CN" altLang="zh-CN" sz="2400" b="0">
                <a:solidFill>
                  <a:schemeClr val="tx1"/>
                </a:solidFill>
              </a:rPr>
              <a:t> </a:t>
            </a:r>
            <a:r>
              <a:rPr sz="2400" b="0"/>
              <a:t>、和事件通知</a:t>
            </a:r>
            <a:endParaRPr lang="zh-CN" altLang="zh-CN" sz="2400" b="0">
              <a:solidFill>
                <a:schemeClr val="tx1"/>
              </a:solidFill>
            </a:endParaRPr>
          </a:p>
          <a:p>
            <a:pPr lvl="1"/>
            <a:r>
              <a:rPr sz="2400" b="0"/>
              <a:t>在</a:t>
            </a:r>
            <a:r>
              <a:rPr lang="zh-CN" altLang="zh-CN" sz="2400" b="0"/>
              <a:t> Windchill，域表现为文件柜</a:t>
            </a:r>
            <a:endParaRPr sz="2000" b="0"/>
          </a:p>
        </p:txBody>
      </p:sp>
      <p:pic>
        <p:nvPicPr>
          <p:cNvPr id="2425" name="图片 2424"/>
          <p:cNvPicPr/>
          <p:nvPr/>
        </p:nvPicPr>
        <p:blipFill>
          <a:blip r:embed="rId2"/>
          <a:stretch>
            <a:fillRect/>
          </a:stretch>
        </p:blipFill>
        <p:spPr>
          <a:xfrm>
            <a:off x="2133600" y="2714625"/>
            <a:ext cx="4495800" cy="3305175"/>
          </a:xfrm>
          <a:prstGeom prst="rect">
            <a:avLst/>
          </a:prstGeom>
          <a:noFill/>
          <a:ln w="28575" cap="flat">
            <a:noFill/>
            <a:prstDash val="solid"/>
            <a:miter lim="800000"/>
            <a:headEnd type="none" w="med" len="med"/>
            <a:tailEnd type="none" w="med" len="med"/>
          </a:ln>
        </p:spPr>
      </p:pic>
      <p:sp>
        <p:nvSpPr>
          <p:cNvPr id="2426" name="矩形 2425"/>
          <p:cNvSpPr/>
          <p:nvPr/>
        </p:nvSpPr>
        <p:spPr>
          <a:xfrm>
            <a:off x="2320925" y="3963988"/>
            <a:ext cx="1344612" cy="376238"/>
          </a:xfrm>
          <a:prstGeom prst="rect">
            <a:avLst/>
          </a:prstGeom>
          <a:solidFill>
            <a:srgbClr val="FFCC00"/>
          </a:solidFill>
          <a:ln cap="flat">
            <a:solidFill>
              <a:srgbClr val="FFCC00"/>
            </a:solidFill>
            <a:prstDash val="solid"/>
            <a:miter lim="800000"/>
            <a:headEnd type="none" w="med" len="med"/>
            <a:tailEnd type="none" w="med" len="med"/>
          </a:ln>
        </p:spPr>
        <p:txBody>
          <a:bodyPr wrap="none"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800" b="1" u="none">
                <a:latin typeface="Arial" panose="020B0604020202020204" pitchFamily="34" charset="0"/>
                <a:ea typeface="宋体" panose="02010600030101010101" pitchFamily="2" charset="-122"/>
              </a:rPr>
              <a:t>个人文件柜</a:t>
            </a:r>
          </a:p>
        </p:txBody>
      </p:sp>
      <p:sp>
        <p:nvSpPr>
          <p:cNvPr id="2427" name="矩形 2426"/>
          <p:cNvSpPr/>
          <p:nvPr/>
        </p:nvSpPr>
        <p:spPr>
          <a:xfrm>
            <a:off x="2286000" y="5638800"/>
            <a:ext cx="1344612" cy="376238"/>
          </a:xfrm>
          <a:prstGeom prst="rect">
            <a:avLst/>
          </a:prstGeom>
          <a:solidFill>
            <a:srgbClr val="FFCC00"/>
          </a:solidFill>
          <a:ln cap="flat">
            <a:solidFill>
              <a:srgbClr val="000000"/>
            </a:solidFill>
            <a:prstDash val="solid"/>
            <a:miter lim="800000"/>
            <a:headEnd type="none" w="med" len="med"/>
            <a:tailEnd type="none" w="med" len="med"/>
          </a:ln>
        </p:spPr>
        <p:txBody>
          <a:bodyPr wrap="none"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800" b="1" u="none">
                <a:latin typeface="Arial" panose="020B0604020202020204" pitchFamily="34" charset="0"/>
                <a:ea typeface="宋体" panose="02010600030101010101" pitchFamily="2" charset="-122"/>
              </a:rPr>
              <a:t>公共文件柜</a:t>
            </a:r>
          </a:p>
        </p:txBody>
      </p:sp>
      <p:sp>
        <p:nvSpPr>
          <p:cNvPr id="2428"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E50AFA1-5F8A-4DF2-AC0F-BAA2CD35DE13}"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29"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7BBCCBC7-24C5-47D0-BD31-B17547E536D5}" type="slidenum">
              <a:rPr kumimoji="1" sz="1200" u="none">
                <a:solidFill>
                  <a:schemeClr val="tx1"/>
                </a:solidFill>
                <a:latin typeface="Times New Roman" panose="02020603050405020304" pitchFamily="18" charset="0"/>
                <a:ea typeface="宋体" panose="02010600030101010101" pitchFamily="2" charset="-122"/>
              </a:rPr>
              <a:t>22</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0" name="标题 2429"/>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文档管理－－权限控制</a:t>
            </a:r>
            <a:endParaRPr lang="zh-CN" altLang="zh-CN"/>
          </a:p>
        </p:txBody>
      </p:sp>
      <p:sp>
        <p:nvSpPr>
          <p:cNvPr id="2431" name="文本占位符 2430"/>
          <p:cNvSpPr>
            <a:spLocks noGrp="1"/>
          </p:cNvSpPr>
          <p:nvPr>
            <p:ph type="body" idx="4294967295"/>
          </p:nvPr>
        </p:nvSpPr>
        <p:spPr>
          <a:xfrm>
            <a:off x="304800" y="609600"/>
            <a:ext cx="7848600" cy="55626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lnSpc>
                <a:spcPct val="60000"/>
              </a:lnSpc>
            </a:pPr>
            <a:endParaRPr>
              <a:solidFill>
                <a:schemeClr val="accent2"/>
              </a:solidFill>
            </a:endParaRPr>
          </a:p>
          <a:p>
            <a:pPr lvl="0">
              <a:lnSpc>
                <a:spcPct val="130000"/>
              </a:lnSpc>
              <a:buNone/>
            </a:pPr>
            <a:r>
              <a:t>什么叫做访问权限控制？</a:t>
            </a:r>
            <a:endParaRPr lang="zh-CN" altLang="zh-CN"/>
          </a:p>
          <a:p>
            <a:pPr lvl="1">
              <a:lnSpc>
                <a:spcPct val="120000"/>
              </a:lnSpc>
            </a:pPr>
            <a:r>
              <a:rPr sz="2000" b="0"/>
              <a:t>访问权限控制是允许你在域中指明谁能什么时候访问什么的一套规则</a:t>
            </a:r>
          </a:p>
          <a:p>
            <a:pPr lvl="1">
              <a:lnSpc>
                <a:spcPct val="120000"/>
              </a:lnSpc>
            </a:pPr>
            <a:endParaRPr>
              <a:solidFill>
                <a:schemeClr val="accent2"/>
              </a:solidFill>
            </a:endParaRPr>
          </a:p>
          <a:p>
            <a:pPr lvl="1">
              <a:lnSpc>
                <a:spcPct val="120000"/>
              </a:lnSpc>
            </a:pPr>
            <a:endParaRPr sz="2000" b="0"/>
          </a:p>
          <a:p>
            <a:pPr lvl="1">
              <a:lnSpc>
                <a:spcPct val="110000"/>
              </a:lnSpc>
            </a:pPr>
            <a:r>
              <a:rPr sz="2000" b="0"/>
              <a:t>动态的权限：从流程角度来进行控制，不同的流程涉及不同的角色，不同的 角色对应到不同的项目组，便落实到具体的参与人，通过这样的对应关系，既保证了流程的灵活性，同时也满足相应的权限控制。</a:t>
            </a:r>
          </a:p>
          <a:p>
            <a:pPr lvl="1">
              <a:lnSpc>
                <a:spcPct val="110000"/>
              </a:lnSpc>
            </a:pPr>
            <a:endParaRPr sz="2000" b="0"/>
          </a:p>
          <a:p>
            <a:pPr lvl="1">
              <a:lnSpc>
                <a:spcPct val="110000"/>
              </a:lnSpc>
            </a:pPr>
            <a:r>
              <a:rPr sz="2000" b="0"/>
              <a:t>静态的权限：从存储角度来进行控制，通过文件柜(Cabinet）来控制，不同的用户对不同的 数据仓库、文件柜有不同的权限，权限有多种，包括查看、修改、删除、管理等。</a:t>
            </a:r>
          </a:p>
        </p:txBody>
      </p:sp>
      <p:grpSp>
        <p:nvGrpSpPr>
          <p:cNvPr id="2432" name="组合 2431"/>
          <p:cNvGrpSpPr/>
          <p:nvPr/>
        </p:nvGrpSpPr>
        <p:grpSpPr>
          <a:xfrm>
            <a:off x="1981200" y="1981200"/>
            <a:ext cx="5867400" cy="914400"/>
            <a:chOff x="480" y="2264"/>
            <a:chExt cx="4693" cy="856"/>
          </a:xfrm>
        </p:grpSpPr>
        <p:sp>
          <p:nvSpPr>
            <p:cNvPr id="2433" name="矩形 2432"/>
            <p:cNvSpPr/>
            <p:nvPr/>
          </p:nvSpPr>
          <p:spPr bwMode="ltGray">
            <a:xfrm>
              <a:off x="3128" y="2504"/>
              <a:ext cx="962" cy="369"/>
            </a:xfrm>
            <a:prstGeom prst="rect">
              <a:avLst/>
            </a:prstGeom>
            <a:solidFill>
              <a:srgbClr val="3399FF"/>
            </a:solidFill>
            <a:ln w="1270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200" u="none">
                  <a:latin typeface="Arial" panose="020B0604020202020204" pitchFamily="34" charset="0"/>
                  <a:ea typeface="宋体" panose="02010600030101010101" pitchFamily="2" charset="-122"/>
                </a:rPr>
                <a:t>访问控</a:t>
              </a:r>
            </a:p>
            <a:p>
              <a:pPr lvl="0" algn="ctr" eaLnBrk="0" fontAlgn="base" hangingPunct="0">
                <a:lnSpc>
                  <a:spcPct val="100000"/>
                </a:lnSpc>
                <a:spcBef>
                  <a:spcPct val="0"/>
                </a:spcBef>
                <a:spcAft>
                  <a:spcPct val="0"/>
                </a:spcAft>
                <a:buClrTx/>
                <a:buSzTx/>
              </a:pPr>
              <a:r>
                <a:rPr kumimoji="0" sz="1200" u="none">
                  <a:latin typeface="Arial" panose="020B0604020202020204" pitchFamily="34" charset="0"/>
                  <a:ea typeface="宋体" panose="02010600030101010101" pitchFamily="2" charset="-122"/>
                </a:rPr>
                <a:t>制决定</a:t>
              </a:r>
            </a:p>
          </p:txBody>
        </p:sp>
        <p:sp>
          <p:nvSpPr>
            <p:cNvPr id="2434" name="矩形 2433"/>
            <p:cNvSpPr/>
            <p:nvPr/>
          </p:nvSpPr>
          <p:spPr>
            <a:xfrm>
              <a:off x="1785" y="2264"/>
              <a:ext cx="659" cy="208"/>
            </a:xfrm>
            <a:prstGeom prst="rect">
              <a:avLst/>
            </a:prstGeom>
            <a:solidFill>
              <a:srgbClr val="FFFF99"/>
            </a:solidFill>
            <a:ln w="1270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lang="zh-CN" altLang="zh-CN" sz="1400" u="none">
                  <a:latin typeface="Arial" panose="020B0604020202020204" pitchFamily="34" charset="0"/>
                  <a:ea typeface="宋体" panose="02010600030101010101" pitchFamily="2" charset="-122"/>
                </a:rPr>
                <a:t>用户</a:t>
              </a:r>
            </a:p>
          </p:txBody>
        </p:sp>
        <p:sp>
          <p:nvSpPr>
            <p:cNvPr id="2435" name="矩形 2434"/>
            <p:cNvSpPr/>
            <p:nvPr/>
          </p:nvSpPr>
          <p:spPr>
            <a:xfrm>
              <a:off x="1785" y="2587"/>
              <a:ext cx="659" cy="210"/>
            </a:xfrm>
            <a:prstGeom prst="rect">
              <a:avLst/>
            </a:prstGeom>
            <a:solidFill>
              <a:srgbClr val="FFFF99"/>
            </a:solidFill>
            <a:ln w="1270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动作</a:t>
              </a:r>
            </a:p>
          </p:txBody>
        </p:sp>
        <p:sp>
          <p:nvSpPr>
            <p:cNvPr id="2436" name="矩形 2435"/>
            <p:cNvSpPr/>
            <p:nvPr/>
          </p:nvSpPr>
          <p:spPr>
            <a:xfrm>
              <a:off x="1785" y="2913"/>
              <a:ext cx="659" cy="207"/>
            </a:xfrm>
            <a:prstGeom prst="rect">
              <a:avLst/>
            </a:prstGeom>
            <a:solidFill>
              <a:srgbClr val="FFFF99"/>
            </a:solidFill>
            <a:ln w="1270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对象</a:t>
              </a:r>
            </a:p>
          </p:txBody>
        </p:sp>
        <p:cxnSp>
          <p:nvCxnSpPr>
            <p:cNvPr id="2437" name="直接连接符 2436"/>
            <p:cNvCxnSpPr/>
            <p:nvPr/>
          </p:nvCxnSpPr>
          <p:spPr>
            <a:xfrm>
              <a:off x="2441" y="2428"/>
              <a:ext cx="672" cy="144"/>
            </a:xfrm>
            <a:prstGeom prst="line">
              <a:avLst/>
            </a:prstGeom>
            <a:noFill/>
            <a:ln w="12700" cap="flat">
              <a:solidFill>
                <a:srgbClr val="000000"/>
              </a:solidFill>
              <a:prstDash val="solid"/>
              <a:miter lim="800000"/>
              <a:headEnd type="none" w="med" len="med"/>
              <a:tailEnd type="stealth" w="med" len="lg"/>
            </a:ln>
          </p:spPr>
        </p:cxnSp>
        <p:cxnSp>
          <p:nvCxnSpPr>
            <p:cNvPr id="2438" name="直接连接符 2437"/>
            <p:cNvCxnSpPr/>
            <p:nvPr/>
          </p:nvCxnSpPr>
          <p:spPr>
            <a:xfrm>
              <a:off x="2441" y="2692"/>
              <a:ext cx="672" cy="0"/>
            </a:xfrm>
            <a:prstGeom prst="line">
              <a:avLst/>
            </a:prstGeom>
            <a:noFill/>
            <a:ln w="12700" cap="flat">
              <a:solidFill>
                <a:srgbClr val="000000"/>
              </a:solidFill>
              <a:prstDash val="solid"/>
              <a:miter lim="800000"/>
              <a:headEnd type="none" w="med" len="med"/>
              <a:tailEnd type="stealth" w="med" len="lg"/>
            </a:ln>
          </p:spPr>
        </p:cxnSp>
        <p:cxnSp>
          <p:nvCxnSpPr>
            <p:cNvPr id="2439" name="直接连接符 2438"/>
            <p:cNvCxnSpPr/>
            <p:nvPr/>
          </p:nvCxnSpPr>
          <p:spPr>
            <a:xfrm flipV="1">
              <a:off x="2441" y="2782"/>
              <a:ext cx="672" cy="162"/>
            </a:xfrm>
            <a:prstGeom prst="line">
              <a:avLst/>
            </a:prstGeom>
            <a:noFill/>
            <a:ln w="12700" cap="flat">
              <a:solidFill>
                <a:srgbClr val="000000"/>
              </a:solidFill>
              <a:prstDash val="solid"/>
              <a:miter lim="800000"/>
              <a:headEnd type="none" w="med" len="med"/>
              <a:tailEnd type="stealth" w="med" len="lg"/>
            </a:ln>
          </p:spPr>
        </p:cxnSp>
        <p:sp>
          <p:nvSpPr>
            <p:cNvPr id="2440" name="矩形 2439"/>
            <p:cNvSpPr/>
            <p:nvPr/>
          </p:nvSpPr>
          <p:spPr bwMode="ltGray">
            <a:xfrm>
              <a:off x="4696" y="2587"/>
              <a:ext cx="477" cy="210"/>
            </a:xfrm>
            <a:prstGeom prst="rect">
              <a:avLst/>
            </a:prstGeom>
            <a:solidFill>
              <a:srgbClr val="66FF33"/>
            </a:solidFill>
            <a:ln w="1270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是/否</a:t>
              </a:r>
            </a:p>
          </p:txBody>
        </p:sp>
        <p:cxnSp>
          <p:nvCxnSpPr>
            <p:cNvPr id="2441" name="直接连接符 2440"/>
            <p:cNvCxnSpPr/>
            <p:nvPr/>
          </p:nvCxnSpPr>
          <p:spPr>
            <a:xfrm>
              <a:off x="4124" y="2686"/>
              <a:ext cx="561" cy="0"/>
            </a:xfrm>
            <a:prstGeom prst="line">
              <a:avLst/>
            </a:prstGeom>
            <a:noFill/>
            <a:ln w="12700" cap="flat">
              <a:solidFill>
                <a:srgbClr val="000000"/>
              </a:solidFill>
              <a:prstDash val="solid"/>
              <a:miter lim="800000"/>
              <a:headEnd type="none" w="med" len="med"/>
              <a:tailEnd type="stealth" w="med" len="lg"/>
            </a:ln>
          </p:spPr>
        </p:cxnSp>
        <p:graphicFrame>
          <p:nvGraphicFramePr>
            <p:cNvPr id="2442" name="对象 2441"/>
            <p:cNvGraphicFramePr>
              <a:graphicFrameLocks noChangeAspect="1"/>
            </p:cNvGraphicFramePr>
            <p:nvPr/>
          </p:nvGraphicFramePr>
          <p:xfrm>
            <a:off x="480" y="2434"/>
            <a:ext cx="913" cy="510"/>
          </p:xfrm>
          <a:graphic>
            <a:graphicData uri="http://schemas.openxmlformats.org/presentationml/2006/ole">
              <mc:AlternateContent xmlns:mc="http://schemas.openxmlformats.org/markup-compatibility/2006">
                <mc:Choice xmlns:v="urn:schemas-microsoft-com:vml" Requires="v">
                  <p:oleObj name="Clip" r:id="rId2" imgW="34290000" imgH="19154775" progId="MS_ClipArt_Gallery.2">
                    <p:embed/>
                  </p:oleObj>
                </mc:Choice>
                <mc:Fallback>
                  <p:oleObj name="Clip" r:id="rId2" imgW="34290000" imgH="19154775" progId="MS_ClipArt_Gallery.2">
                    <p:embed/>
                    <p:pic>
                      <p:nvPicPr>
                        <p:cNvPr id="0" name="OLE substitute image"/>
                        <p:cNvPicPr/>
                        <p:nvPr/>
                      </p:nvPicPr>
                      <p:blipFill>
                        <a:blip r:embed="rId3"/>
                        <a:stretch>
                          <a:fillRect/>
                        </a:stretch>
                      </p:blipFill>
                      <p:spPr>
                        <a:xfrm>
                          <a:off x="480" y="2434"/>
                          <a:ext cx="913" cy="510"/>
                        </a:xfrm>
                        <a:prstGeom prst="rect">
                          <a:avLst/>
                        </a:prstGeom>
                      </p:spPr>
                    </p:pic>
                  </p:oleObj>
                </mc:Fallback>
              </mc:AlternateContent>
            </a:graphicData>
          </a:graphic>
        </p:graphicFrame>
      </p:grpSp>
      <p:sp>
        <p:nvSpPr>
          <p:cNvPr id="244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0041B820-F790-436D-8D05-9A65C32A62E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4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D144C8E8-B0D9-4F0A-B364-8612AD4585C9}" type="slidenum">
              <a:rPr kumimoji="1" sz="1200" u="none">
                <a:solidFill>
                  <a:schemeClr val="tx1"/>
                </a:solidFill>
                <a:latin typeface="Times New Roman" panose="02020603050405020304" pitchFamily="18" charset="0"/>
                <a:ea typeface="宋体" panose="02010600030101010101" pitchFamily="2" charset="-122"/>
              </a:rPr>
              <a:t>23</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5" name="标题 2444"/>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文档管理－－浏览及圈阅</a:t>
            </a:r>
          </a:p>
        </p:txBody>
      </p:sp>
      <p:sp>
        <p:nvSpPr>
          <p:cNvPr id="2446" name="文本占位符 2445"/>
          <p:cNvSpPr>
            <a:spLocks noGrp="1"/>
          </p:cNvSpPr>
          <p:nvPr>
            <p:ph type="body" idx="4294967295"/>
          </p:nvPr>
        </p:nvSpPr>
        <p:spPr>
          <a:xfrm>
            <a:off x="304800" y="1066800"/>
            <a:ext cx="83058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lnSpc>
                <a:spcPct val="120000"/>
              </a:lnSpc>
            </a:pPr>
            <a:r>
              <a:rPr lang="en-US" altLang="en-US" sz="2000" b="0"/>
              <a:t>“万能浏览”就是用单一的浏览工具软件查看绝大多数格式文件的内容。华为公司采用了非常多种类的软件工具，硬件设计有PowerPCB、Cadence、VIEWDRAW、Capture等，结构设计 有  AUTOCAD、PRO/E、I_deas等，软件开发工具更是多达数十种。安装所有这些应用软件， 这  一方面造成工作平台管理复杂，另一方面造成成本增加。 PDM的这种只要安装一个PDM的客 户软件，就可以查阅其他格式文件的功能，就称作“万能浏览器”。</a:t>
            </a:r>
          </a:p>
          <a:p>
            <a:pPr lvl="1">
              <a:lnSpc>
                <a:spcPct val="120000"/>
              </a:lnSpc>
            </a:pPr>
            <a:endParaRPr lang="en-US" altLang="en-US" sz="2000" b="0"/>
          </a:p>
          <a:p>
            <a:pPr lvl="1">
              <a:lnSpc>
                <a:spcPct val="120000"/>
              </a:lnSpc>
            </a:pPr>
            <a:r>
              <a:rPr lang="en-US" altLang="en-US" sz="2000" b="0"/>
              <a:t>圈阅（Mark－up）指在不改变原文件的基础上，增加审阅人的意见和修正功能。</a:t>
            </a:r>
          </a:p>
          <a:p>
            <a:pPr lvl="1">
              <a:lnSpc>
                <a:spcPct val="120000"/>
              </a:lnSpc>
            </a:pPr>
            <a:endParaRPr lang="en-US" altLang="en-US" sz="2000" b="0"/>
          </a:p>
          <a:p>
            <a:pPr lvl="1">
              <a:lnSpc>
                <a:spcPct val="120000"/>
              </a:lnSpc>
            </a:pPr>
            <a:r>
              <a:rPr lang="en-US" altLang="en-US" sz="2000" b="0"/>
              <a:t>Windchill的万能浏览器产品为“ProductView”</a:t>
            </a:r>
          </a:p>
        </p:txBody>
      </p:sp>
      <p:sp>
        <p:nvSpPr>
          <p:cNvPr id="2447"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D9A155B-BE49-4976-A801-3F74F812D18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48"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3510240E-B968-49CB-9D71-2D24B7600766}" type="slidenum">
              <a:rPr kumimoji="1" sz="1200" u="none">
                <a:solidFill>
                  <a:schemeClr val="tx1"/>
                </a:solidFill>
                <a:latin typeface="Times New Roman" panose="02020603050405020304" pitchFamily="18" charset="0"/>
                <a:ea typeface="宋体" panose="02010600030101010101" pitchFamily="2" charset="-122"/>
              </a:rPr>
              <a:t>24</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9" name="标题 244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产品结构管理－－内容</a:t>
            </a:r>
          </a:p>
        </p:txBody>
      </p:sp>
      <p:sp>
        <p:nvSpPr>
          <p:cNvPr id="2450" name="文本占位符 2449"/>
          <p:cNvSpPr>
            <a:spLocks noGrp="1"/>
          </p:cNvSpPr>
          <p:nvPr>
            <p:ph type="body" idx="4294967295"/>
          </p:nvPr>
        </p:nvSpPr>
        <p:spPr>
          <a:xfrm>
            <a:off x="0" y="9906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endParaRPr lang="en-US" altLang="en-US"/>
          </a:p>
          <a:p>
            <a:pPr lvl="1"/>
            <a:r>
              <a:rPr lang="en-US" altLang="en-US" i="1">
                <a:solidFill>
                  <a:srgbClr val="FF3300"/>
                </a:solidFill>
              </a:rPr>
              <a:t>产品结构</a:t>
            </a:r>
          </a:p>
          <a:p>
            <a:pPr lvl="1"/>
            <a:endParaRPr lang="en-US" altLang="en-US" i="1">
              <a:solidFill>
                <a:srgbClr val="FF3300"/>
              </a:solidFill>
            </a:endParaRPr>
          </a:p>
          <a:p>
            <a:pPr lvl="1"/>
            <a:r>
              <a:rPr lang="en-US" altLang="en-US" i="1">
                <a:solidFill>
                  <a:srgbClr val="FF3300"/>
                </a:solidFill>
              </a:rPr>
              <a:t>部件和文档的关联</a:t>
            </a:r>
          </a:p>
          <a:p>
            <a:pPr lvl="1"/>
            <a:endParaRPr lang="en-US" altLang="en-US" i="1">
              <a:solidFill>
                <a:srgbClr val="FF3300"/>
              </a:solidFill>
            </a:endParaRPr>
          </a:p>
          <a:p>
            <a:pPr lvl="1"/>
            <a:r>
              <a:rPr lang="en-US" altLang="en-US" i="1">
                <a:solidFill>
                  <a:srgbClr val="FF3300"/>
                </a:solidFill>
              </a:rPr>
              <a:t>多视图管理</a:t>
            </a:r>
          </a:p>
          <a:p>
            <a:pPr lvl="1"/>
            <a:endParaRPr lang="en-US" altLang="en-US" i="1">
              <a:solidFill>
                <a:srgbClr val="FF3300"/>
              </a:solidFill>
            </a:endParaRPr>
          </a:p>
          <a:p>
            <a:pPr lvl="1"/>
            <a:r>
              <a:rPr lang="en-US" altLang="en-US" i="1">
                <a:solidFill>
                  <a:srgbClr val="FF3300"/>
                </a:solidFill>
              </a:rPr>
              <a:t>基线管理</a:t>
            </a:r>
          </a:p>
          <a:p>
            <a:pPr lvl="1"/>
            <a:endParaRPr lang="en-US" altLang="en-US" i="1">
              <a:solidFill>
                <a:srgbClr val="FF3300"/>
              </a:solidFill>
            </a:endParaRPr>
          </a:p>
          <a:p>
            <a:pPr lvl="1"/>
            <a:r>
              <a:rPr lang="en-US" altLang="en-US" i="1">
                <a:solidFill>
                  <a:srgbClr val="FF3300"/>
                </a:solidFill>
              </a:rPr>
              <a:t>有效性管理</a:t>
            </a:r>
          </a:p>
        </p:txBody>
      </p:sp>
      <p:graphicFrame>
        <p:nvGraphicFramePr>
          <p:cNvPr id="2451" name="对象 2450"/>
          <p:cNvGraphicFramePr>
            <a:graphicFrameLocks noChangeAspect="1"/>
          </p:cNvGraphicFramePr>
          <p:nvPr/>
        </p:nvGraphicFramePr>
        <p:xfrm>
          <a:off x="3429000" y="1752600"/>
          <a:ext cx="5418138" cy="3581400"/>
        </p:xfrm>
        <a:graphic>
          <a:graphicData uri="http://schemas.openxmlformats.org/presentationml/2006/ole">
            <mc:AlternateContent xmlns:mc="http://schemas.openxmlformats.org/markup-compatibility/2006">
              <mc:Choice xmlns:v="urn:schemas-microsoft-com:vml" Requires="v">
                <p:oleObj name="绘图" r:id="rId2" imgW="60331350" imgH="37280850" progId="FLW3Drawing">
                  <p:embed/>
                </p:oleObj>
              </mc:Choice>
              <mc:Fallback>
                <p:oleObj name="绘图" r:id="rId2" imgW="60331350" imgH="37280850" progId="FLW3Drawing">
                  <p:embed/>
                  <p:pic>
                    <p:nvPicPr>
                      <p:cNvPr id="0" name="OLE substitute image"/>
                      <p:cNvPicPr/>
                      <p:nvPr/>
                    </p:nvPicPr>
                    <p:blipFill>
                      <a:blip r:embed="rId3"/>
                      <a:stretch>
                        <a:fillRect/>
                      </a:stretch>
                    </p:blipFill>
                    <p:spPr>
                      <a:xfrm>
                        <a:off x="3429000" y="1752600"/>
                        <a:ext cx="5418138" cy="3581400"/>
                      </a:xfrm>
                      <a:prstGeom prst="rect">
                        <a:avLst/>
                      </a:prstGeom>
                    </p:spPr>
                  </p:pic>
                </p:oleObj>
              </mc:Fallback>
            </mc:AlternateContent>
          </a:graphicData>
        </a:graphic>
      </p:graphicFrame>
      <p:sp>
        <p:nvSpPr>
          <p:cNvPr id="2452"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763C2FFD-10BC-4564-909D-B05BAE533E2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53"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ECF7FFCA-A0B3-4903-8EFE-F4F21A4300FE}" type="slidenum">
              <a:rPr kumimoji="1" sz="1200" u="none">
                <a:solidFill>
                  <a:schemeClr val="tx1"/>
                </a:solidFill>
                <a:latin typeface="Times New Roman" panose="02020603050405020304" pitchFamily="18" charset="0"/>
                <a:ea typeface="宋体" panose="02010600030101010101" pitchFamily="2" charset="-122"/>
              </a:rPr>
              <a:t>25</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4" name="标题 2453"/>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产品结构管理－－产品结构</a:t>
            </a:r>
          </a:p>
        </p:txBody>
      </p:sp>
      <p:sp>
        <p:nvSpPr>
          <p:cNvPr id="2455" name="文本占位符 2454"/>
          <p:cNvSpPr>
            <a:spLocks noGrp="1"/>
          </p:cNvSpPr>
          <p:nvPr>
            <p:ph type="body" idx="4294967295"/>
          </p:nvPr>
        </p:nvSpPr>
        <p:spPr>
          <a:xfrm>
            <a:off x="0" y="914400"/>
            <a:ext cx="4267200" cy="10668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r>
              <a:rPr lang="en-US" altLang="en-US" sz="1800" b="0"/>
              <a:t>由相关的部件与文档组成</a:t>
            </a:r>
          </a:p>
          <a:p>
            <a:pPr lvl="1"/>
            <a:r>
              <a:rPr lang="en-US" altLang="en-US" sz="1800" b="0"/>
              <a:t>采取一种可不断扩展，结构化的形式展示</a:t>
            </a:r>
          </a:p>
        </p:txBody>
      </p:sp>
      <p:sp>
        <p:nvSpPr>
          <p:cNvPr id="2456" name="矩形 2455"/>
          <p:cNvSpPr/>
          <p:nvPr/>
        </p:nvSpPr>
        <p:spPr>
          <a:xfrm>
            <a:off x="3962400" y="914400"/>
            <a:ext cx="4724400" cy="1066800"/>
          </a:xfrm>
          <a:prstGeom prst="rect">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包含多层次的部件和子部件</a:t>
            </a:r>
          </a:p>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涉及到一个部件、文档的的所有版本</a:t>
            </a:r>
          </a:p>
          <a:p>
            <a:pPr marL="742950" lvl="1" indent="-285750" fontAlgn="base">
              <a:lnSpc>
                <a:spcPct val="100000"/>
              </a:lnSpc>
              <a:spcBef>
                <a:spcPct val="20000"/>
              </a:spcBef>
              <a:spcAft>
                <a:spcPct val="0"/>
              </a:spcAft>
              <a:buClrTx/>
              <a:buSzTx/>
              <a:buChar char="•"/>
            </a:pPr>
            <a:r>
              <a:rPr kumimoji="1" lang="en-US" altLang="en-US" sz="1800" u="none">
                <a:solidFill>
                  <a:srgbClr val="375663"/>
                </a:solidFill>
                <a:latin typeface="Arial" panose="020B0604020202020204" pitchFamily="34" charset="0"/>
                <a:ea typeface="宋体" panose="02010600030101010101" pitchFamily="2" charset="-122"/>
              </a:rPr>
              <a:t>代表一个产品的物理结构</a:t>
            </a:r>
          </a:p>
        </p:txBody>
      </p:sp>
      <p:graphicFrame>
        <p:nvGraphicFramePr>
          <p:cNvPr id="2457" name="对象 2456"/>
          <p:cNvGraphicFramePr>
            <a:graphicFrameLocks noChangeAspect="1"/>
          </p:cNvGraphicFramePr>
          <p:nvPr/>
        </p:nvGraphicFramePr>
        <p:xfrm>
          <a:off x="609600" y="1935162"/>
          <a:ext cx="7848600" cy="4084638"/>
        </p:xfrm>
        <a:graphic>
          <a:graphicData uri="http://schemas.openxmlformats.org/presentationml/2006/ole">
            <mc:AlternateContent xmlns:mc="http://schemas.openxmlformats.org/markup-compatibility/2006">
              <mc:Choice xmlns:v="urn:schemas-microsoft-com:vml" Requires="v">
                <p:oleObj name="绘图" r:id="rId2" imgW="96859725" imgH="50463450" progId="FLW3Drawing">
                  <p:embed/>
                </p:oleObj>
              </mc:Choice>
              <mc:Fallback>
                <p:oleObj name="绘图" r:id="rId2" imgW="96859725" imgH="50463450" progId="FLW3Drawing">
                  <p:embed/>
                  <p:pic>
                    <p:nvPicPr>
                      <p:cNvPr id="0" name="OLE substitute image"/>
                      <p:cNvPicPr/>
                      <p:nvPr/>
                    </p:nvPicPr>
                    <p:blipFill>
                      <a:blip r:embed="rId3"/>
                      <a:stretch>
                        <a:fillRect/>
                      </a:stretch>
                    </p:blipFill>
                    <p:spPr>
                      <a:xfrm>
                        <a:off x="609600" y="1935162"/>
                        <a:ext cx="7848600" cy="4084638"/>
                      </a:xfrm>
                      <a:prstGeom prst="rect">
                        <a:avLst/>
                      </a:prstGeom>
                    </p:spPr>
                  </p:pic>
                </p:oleObj>
              </mc:Fallback>
            </mc:AlternateContent>
          </a:graphicData>
        </a:graphic>
      </p:graphicFrame>
      <p:sp>
        <p:nvSpPr>
          <p:cNvPr id="2458"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3F9F1A81-6656-42FB-A5D0-3A0B19BA4092}"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59"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E35E498F-9416-4959-95BA-89C876C562BB}" type="slidenum">
              <a:rPr kumimoji="1" sz="1200" u="none">
                <a:solidFill>
                  <a:schemeClr val="tx1"/>
                </a:solidFill>
                <a:latin typeface="Times New Roman" panose="02020603050405020304" pitchFamily="18" charset="0"/>
                <a:ea typeface="宋体" panose="02010600030101010101" pitchFamily="2" charset="-122"/>
              </a:rPr>
              <a:t>26</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0" name="标题 2459"/>
          <p:cNvSpPr>
            <a:spLocks noGrp="1"/>
          </p:cNvSpPr>
          <p:nvPr>
            <p:ph type="title" idx="4294967295"/>
          </p:nvPr>
        </p:nvSpPr>
        <p:spPr>
          <a:xfrm>
            <a:off x="533400" y="457200"/>
            <a:ext cx="6324600" cy="4572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产品结构管理－－部件和文档的关联</a:t>
            </a:r>
            <a:endParaRPr lang="zh-CN" altLang="zh-CN"/>
          </a:p>
        </p:txBody>
      </p:sp>
      <p:sp>
        <p:nvSpPr>
          <p:cNvPr id="2461" name="矩形 2460"/>
          <p:cNvSpPr/>
          <p:nvPr/>
        </p:nvSpPr>
        <p:spPr>
          <a:xfrm>
            <a:off x="398462" y="1203325"/>
            <a:ext cx="8440738" cy="1616075"/>
          </a:xfrm>
          <a:prstGeom prst="rect">
            <a:avLst/>
          </a:prstGeom>
          <a:noFill/>
          <a:ln w="19050" cap="flat">
            <a:noFill/>
            <a:prstDash val="sysDot"/>
            <a:miter lim="800000"/>
            <a:headEnd type="none" w="med" len="med"/>
            <a:tailEnd type="none" w="med" len="med"/>
          </a:ln>
        </p:spPr>
        <p:txBody>
          <a:bodyPr lIns="92075" tIns="46038" rIns="92075" bIns="46038"/>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2000" u="none">
                <a:solidFill>
                  <a:srgbClr val="40637A"/>
                </a:solidFill>
                <a:latin typeface="Arial" panose="020B0604020202020204" pitchFamily="34" charset="0"/>
                <a:ea typeface="宋体" panose="02010600030101010101" pitchFamily="2" charset="-122"/>
              </a:rPr>
              <a:t>在 Windchill, 部件具有“参考”和“描述于”的关系</a:t>
            </a:r>
          </a:p>
          <a:p>
            <a:pPr lvl="0" eaLnBrk="0" fontAlgn="base" hangingPunct="0">
              <a:lnSpc>
                <a:spcPct val="100000"/>
              </a:lnSpc>
              <a:spcBef>
                <a:spcPct val="0"/>
              </a:spcBef>
              <a:spcAft>
                <a:spcPct val="0"/>
              </a:spcAft>
              <a:buClrTx/>
              <a:buSzTx/>
            </a:pPr>
            <a:endParaRPr kumimoji="0" lang="zh-CN" altLang="zh-CN" sz="2000" u="none">
              <a:solidFill>
                <a:srgbClr val="40637A"/>
              </a:solidFill>
              <a:latin typeface="Arial" panose="020B0604020202020204" pitchFamily="34" charset="0"/>
              <a:ea typeface="宋体" panose="02010600030101010101" pitchFamily="2" charset="-122"/>
            </a:endParaRPr>
          </a:p>
          <a:p>
            <a:pPr lvl="0" eaLnBrk="0" fontAlgn="base" hangingPunct="0">
              <a:lnSpc>
                <a:spcPct val="100000"/>
              </a:lnSpc>
              <a:spcBef>
                <a:spcPct val="0"/>
              </a:spcBef>
              <a:spcAft>
                <a:spcPct val="0"/>
              </a:spcAft>
              <a:buClrTx/>
              <a:buSzTx/>
            </a:pPr>
            <a:r>
              <a:rPr kumimoji="0" lang="zh-CN" altLang="zh-CN" sz="2000" u="none">
                <a:solidFill>
                  <a:srgbClr val="40637A"/>
                </a:solidFill>
                <a:latin typeface="Arial" panose="020B0604020202020204" pitchFamily="34" charset="0"/>
                <a:ea typeface="宋体" panose="02010600030101010101" pitchFamily="2" charset="-122"/>
              </a:rPr>
              <a:t>参考关系用来识别对于一个具体的部件版本来说不是独一无二的文档。</a:t>
            </a:r>
          </a:p>
          <a:p>
            <a:pPr lvl="0" eaLnBrk="0" fontAlgn="base" hangingPunct="0">
              <a:lnSpc>
                <a:spcPct val="100000"/>
              </a:lnSpc>
              <a:spcBef>
                <a:spcPct val="0"/>
              </a:spcBef>
              <a:spcAft>
                <a:spcPct val="0"/>
              </a:spcAft>
              <a:buClrTx/>
              <a:buSzTx/>
            </a:pPr>
            <a:endParaRPr kumimoji="0" lang="zh-CN" altLang="zh-CN" sz="2000" u="none">
              <a:solidFill>
                <a:srgbClr val="40637A"/>
              </a:solidFill>
              <a:latin typeface="Arial" panose="020B0604020202020204" pitchFamily="34" charset="0"/>
              <a:ea typeface="宋体" panose="02010600030101010101" pitchFamily="2" charset="-122"/>
            </a:endParaRPr>
          </a:p>
          <a:p>
            <a:pPr lvl="0" eaLnBrk="0" fontAlgn="base" hangingPunct="0">
              <a:lnSpc>
                <a:spcPct val="100000"/>
              </a:lnSpc>
              <a:spcBef>
                <a:spcPct val="0"/>
              </a:spcBef>
              <a:spcAft>
                <a:spcPct val="0"/>
              </a:spcAft>
              <a:buClrTx/>
              <a:buSzTx/>
            </a:pPr>
            <a:r>
              <a:rPr kumimoji="0" lang="zh-CN" altLang="zh-CN" sz="2000" u="none">
                <a:solidFill>
                  <a:srgbClr val="40637A"/>
                </a:solidFill>
                <a:latin typeface="Arial" panose="020B0604020202020204" pitchFamily="34" charset="0"/>
                <a:ea typeface="宋体" panose="02010600030101010101" pitchFamily="2" charset="-122"/>
              </a:rPr>
              <a:t>“描述于”关系用来识别对于一个具体的部件版本来说独一无二的文档。</a:t>
            </a:r>
          </a:p>
        </p:txBody>
      </p:sp>
      <p:pic>
        <p:nvPicPr>
          <p:cNvPr id="2462" name="图片 2461"/>
          <p:cNvPicPr/>
          <p:nvPr/>
        </p:nvPicPr>
        <p:blipFill>
          <a:blip r:embed="rId3"/>
          <a:stretch>
            <a:fillRect/>
          </a:stretch>
        </p:blipFill>
        <p:spPr>
          <a:xfrm>
            <a:off x="228600" y="3429000"/>
            <a:ext cx="4191000" cy="2497138"/>
          </a:xfrm>
          <a:prstGeom prst="rect">
            <a:avLst/>
          </a:prstGeom>
          <a:noFill/>
          <a:ln w="28575" cap="flat">
            <a:noFill/>
            <a:prstDash val="solid"/>
            <a:miter lim="800000"/>
            <a:headEnd type="none" w="med" len="med"/>
            <a:tailEnd type="none" w="med" len="med"/>
          </a:ln>
        </p:spPr>
      </p:pic>
      <p:pic>
        <p:nvPicPr>
          <p:cNvPr id="2463" name="图片 2462"/>
          <p:cNvPicPr/>
          <p:nvPr/>
        </p:nvPicPr>
        <p:blipFill>
          <a:blip r:embed="rId4"/>
          <a:stretch>
            <a:fillRect/>
          </a:stretch>
        </p:blipFill>
        <p:spPr>
          <a:xfrm>
            <a:off x="4038600" y="3429000"/>
            <a:ext cx="4845050" cy="2514600"/>
          </a:xfrm>
          <a:prstGeom prst="rect">
            <a:avLst/>
          </a:prstGeom>
          <a:noFill/>
          <a:ln w="28575" cap="flat">
            <a:noFill/>
            <a:prstDash val="solid"/>
            <a:miter lim="800000"/>
            <a:headEnd type="none" w="med" len="med"/>
            <a:tailEnd type="none" w="med" len="med"/>
          </a:ln>
        </p:spPr>
      </p:pic>
      <p:sp>
        <p:nvSpPr>
          <p:cNvPr id="2464" name="矩形 2463"/>
          <p:cNvSpPr/>
          <p:nvPr/>
        </p:nvSpPr>
        <p:spPr>
          <a:xfrm>
            <a:off x="2228850" y="6229350"/>
            <a:ext cx="796925" cy="457200"/>
          </a:xfrm>
          <a:prstGeom prst="rect">
            <a:avLst/>
          </a:prstGeom>
          <a:noFill/>
          <a:ln w="28575"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400" b="1" u="none">
                <a:solidFill>
                  <a:srgbClr val="40637A"/>
                </a:solidFill>
                <a:latin typeface="Arial" panose="020B0604020202020204" pitchFamily="34" charset="0"/>
                <a:ea typeface="宋体" panose="02010600030101010101" pitchFamily="2" charset="-122"/>
              </a:rPr>
              <a:t>参考</a:t>
            </a:r>
          </a:p>
        </p:txBody>
      </p:sp>
      <p:sp>
        <p:nvSpPr>
          <p:cNvPr id="2465" name="矩形 2464"/>
          <p:cNvSpPr/>
          <p:nvPr/>
        </p:nvSpPr>
        <p:spPr>
          <a:xfrm>
            <a:off x="5443538" y="6153150"/>
            <a:ext cx="1103312" cy="457200"/>
          </a:xfrm>
          <a:prstGeom prst="rect">
            <a:avLst/>
          </a:prstGeom>
          <a:noFill/>
          <a:ln w="28575"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400" b="1" u="none">
                <a:solidFill>
                  <a:srgbClr val="40637A"/>
                </a:solidFill>
                <a:latin typeface="Arial" panose="020B0604020202020204" pitchFamily="34" charset="0"/>
                <a:ea typeface="宋体" panose="02010600030101010101" pitchFamily="2" charset="-122"/>
              </a:rPr>
              <a:t>描述于</a:t>
            </a:r>
          </a:p>
        </p:txBody>
      </p:sp>
      <p:sp>
        <p:nvSpPr>
          <p:cNvPr id="2466"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A609D4F2-D6E3-476D-91F1-DB6DC0690E96}"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67"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2624A7D5-08E1-4082-934B-5E67527F58B6}" type="slidenum">
              <a:rPr kumimoji="1" sz="1200" u="none">
                <a:solidFill>
                  <a:schemeClr val="tx1"/>
                </a:solidFill>
                <a:latin typeface="Times New Roman" panose="02020603050405020304" pitchFamily="18" charset="0"/>
                <a:ea typeface="宋体" panose="02010600030101010101" pitchFamily="2" charset="-122"/>
              </a:rPr>
              <a:t>27</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8" name="标题 2467"/>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产品结构管理－－多视图</a:t>
            </a:r>
          </a:p>
        </p:txBody>
      </p:sp>
      <p:sp>
        <p:nvSpPr>
          <p:cNvPr id="2469" name="文本占位符 2468"/>
          <p:cNvSpPr>
            <a:spLocks noGrp="1"/>
          </p:cNvSpPr>
          <p:nvPr>
            <p:ph type="body" idx="4294967295"/>
          </p:nvPr>
        </p:nvSpPr>
        <p:spPr>
          <a:xfrm>
            <a:off x="609600" y="9144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sz="1800" b="0" i="0">
                <a:solidFill>
                  <a:srgbClr val="375663"/>
                </a:solidFill>
              </a:rPr>
              <a:t>从不同使用角度去看产品结构及组成部件，得到的产品结构</a:t>
            </a:r>
          </a:p>
          <a:p>
            <a:pPr lvl="0"/>
            <a:r>
              <a:rPr lang="en-US" altLang="en-US" sz="1800" b="0" i="0">
                <a:solidFill>
                  <a:srgbClr val="375663"/>
                </a:solidFill>
              </a:rPr>
              <a:t>可以从设计角度、制造角度、维护角度等获取相关视图</a:t>
            </a:r>
          </a:p>
          <a:p>
            <a:pPr lvl="0"/>
            <a:r>
              <a:rPr lang="en-US" altLang="en-US" sz="1800" b="0" i="0">
                <a:solidFill>
                  <a:srgbClr val="375663"/>
                </a:solidFill>
              </a:rPr>
              <a:t>视图常使用前缀“面向（As）”，如面向设计视图（As_Designed）等</a:t>
            </a:r>
          </a:p>
          <a:p>
            <a:pPr lvl="0"/>
            <a:r>
              <a:rPr lang="en-US" altLang="en-US" sz="1800" b="0" i="0">
                <a:solidFill>
                  <a:srgbClr val="375663"/>
                </a:solidFill>
              </a:rPr>
              <a:t>视图间有一定的顺序，如面向设计视图在面向计划视图前</a:t>
            </a:r>
          </a:p>
          <a:p>
            <a:pPr lvl="0"/>
            <a:r>
              <a:rPr lang="en-US" altLang="en-US" sz="1800" b="0" i="0">
                <a:solidFill>
                  <a:srgbClr val="375663"/>
                </a:solidFill>
              </a:rPr>
              <a:t>视图从两个维度反映产品的变化：</a:t>
            </a:r>
          </a:p>
          <a:p>
            <a:pPr lvl="1"/>
            <a:r>
              <a:rPr sz="1600" b="0"/>
              <a:t>部门组织</a:t>
            </a:r>
          </a:p>
          <a:p>
            <a:pPr lvl="1"/>
            <a:r>
              <a:rPr sz="1600" b="0"/>
              <a:t>时间/顺序</a:t>
            </a:r>
          </a:p>
        </p:txBody>
      </p:sp>
      <p:graphicFrame>
        <p:nvGraphicFramePr>
          <p:cNvPr id="2470" name="对象 2469"/>
          <p:cNvGraphicFramePr>
            <a:graphicFrameLocks noChangeAspect="1"/>
          </p:cNvGraphicFramePr>
          <p:nvPr/>
        </p:nvGraphicFramePr>
        <p:xfrm>
          <a:off x="2209800" y="2409825"/>
          <a:ext cx="6705600" cy="3616325"/>
        </p:xfrm>
        <a:graphic>
          <a:graphicData uri="http://schemas.openxmlformats.org/presentationml/2006/ole">
            <mc:AlternateContent xmlns:mc="http://schemas.openxmlformats.org/markup-compatibility/2006">
              <mc:Choice xmlns:v="urn:schemas-microsoft-com:vml" Requires="v">
                <p:oleObj name="Document" r:id="rId2" imgW="42281475" imgH="29756100" progId="WordPro.Document">
                  <p:embed/>
                </p:oleObj>
              </mc:Choice>
              <mc:Fallback>
                <p:oleObj name="Document" r:id="rId2" imgW="42281475" imgH="29756100" progId="WordPro.Document">
                  <p:embed/>
                  <p:pic>
                    <p:nvPicPr>
                      <p:cNvPr id="0" name="OLE substitute image"/>
                      <p:cNvPicPr/>
                      <p:nvPr/>
                    </p:nvPicPr>
                    <p:blipFill>
                      <a:blip r:embed="rId3"/>
                      <a:stretch>
                        <a:fillRect/>
                      </a:stretch>
                    </p:blipFill>
                    <p:spPr>
                      <a:xfrm>
                        <a:off x="2209800" y="2409825"/>
                        <a:ext cx="6705600" cy="3616325"/>
                      </a:xfrm>
                      <a:prstGeom prst="rect">
                        <a:avLst/>
                      </a:prstGeom>
                    </p:spPr>
                  </p:pic>
                </p:oleObj>
              </mc:Fallback>
            </mc:AlternateContent>
          </a:graphicData>
        </a:graphic>
      </p:graphicFrame>
      <p:sp>
        <p:nvSpPr>
          <p:cNvPr id="247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9D56EEF2-2C19-4347-9F17-00018A410B43}"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7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30BDC901-E836-45FD-ABC6-207F2C5BCBD0}" type="slidenum">
              <a:rPr kumimoji="1" sz="1200" u="none">
                <a:solidFill>
                  <a:schemeClr val="tx1"/>
                </a:solidFill>
                <a:latin typeface="Times New Roman" panose="02020603050405020304" pitchFamily="18" charset="0"/>
                <a:ea typeface="宋体" panose="02010600030101010101" pitchFamily="2" charset="-122"/>
              </a:rPr>
              <a:t>28</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3" name="标题 2472"/>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产品结构管理－－多视图举例（设计视图）</a:t>
            </a:r>
          </a:p>
        </p:txBody>
      </p:sp>
      <p:graphicFrame>
        <p:nvGraphicFramePr>
          <p:cNvPr id="2474" name="对象 2473"/>
          <p:cNvGraphicFramePr>
            <a:graphicFrameLocks noChangeAspect="1"/>
          </p:cNvGraphicFramePr>
          <p:nvPr/>
        </p:nvGraphicFramePr>
        <p:xfrm>
          <a:off x="457200" y="990600"/>
          <a:ext cx="8153400" cy="5030788"/>
        </p:xfrm>
        <a:graphic>
          <a:graphicData uri="http://schemas.openxmlformats.org/presentationml/2006/ole">
            <mc:AlternateContent xmlns:mc="http://schemas.openxmlformats.org/markup-compatibility/2006">
              <mc:Choice xmlns:v="urn:schemas-microsoft-com:vml" Requires="v">
                <p:oleObj name="绘图" r:id="rId2" imgW="94259400" imgH="59083575" progId="FLW3Drawing">
                  <p:embed/>
                </p:oleObj>
              </mc:Choice>
              <mc:Fallback>
                <p:oleObj name="绘图" r:id="rId2" imgW="94259400" imgH="59083575" progId="FLW3Drawing">
                  <p:embed/>
                  <p:pic>
                    <p:nvPicPr>
                      <p:cNvPr id="0" name="OLE substitute image"/>
                      <p:cNvPicPr/>
                      <p:nvPr/>
                    </p:nvPicPr>
                    <p:blipFill>
                      <a:blip r:embed="rId3"/>
                      <a:stretch>
                        <a:fillRect/>
                      </a:stretch>
                    </p:blipFill>
                    <p:spPr>
                      <a:xfrm>
                        <a:off x="457200" y="990600"/>
                        <a:ext cx="8153400" cy="5030788"/>
                      </a:xfrm>
                      <a:prstGeom prst="rect">
                        <a:avLst/>
                      </a:prstGeom>
                    </p:spPr>
                  </p:pic>
                </p:oleObj>
              </mc:Fallback>
            </mc:AlternateContent>
          </a:graphicData>
        </a:graphic>
      </p:graphicFrame>
      <p:sp>
        <p:nvSpPr>
          <p:cNvPr id="247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BDE78239-3589-430B-8D83-E2C292A83155}"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7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00130200-8076-426D-8BE9-1741DA268C1F}" type="slidenum">
              <a:rPr kumimoji="1" sz="1200" u="none">
                <a:solidFill>
                  <a:schemeClr val="tx1"/>
                </a:solidFill>
                <a:latin typeface="Times New Roman" panose="02020603050405020304" pitchFamily="18" charset="0"/>
                <a:ea typeface="宋体" panose="02010600030101010101" pitchFamily="2" charset="-122"/>
              </a:rPr>
              <a:t>29</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9" name="标题 205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PDM历史</a:t>
            </a:r>
          </a:p>
        </p:txBody>
      </p:sp>
      <p:sp>
        <p:nvSpPr>
          <p:cNvPr id="2060" name="文本占位符 2059"/>
          <p:cNvSpPr>
            <a:spLocks noGrp="1"/>
          </p:cNvSpPr>
          <p:nvPr>
            <p:ph type="body" idx="4294967295"/>
          </p:nvPr>
        </p:nvSpPr>
        <p:spPr>
          <a:xfrm>
            <a:off x="533400" y="3352800"/>
            <a:ext cx="8001000" cy="27432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lnSpc>
                <a:spcPct val="90000"/>
              </a:lnSpc>
              <a:buSzPct val="150000"/>
              <a:buFont typeface="Wingdings 2" panose="05020102010507070707" pitchFamily="18" charset="2"/>
              <a:buChar char="E"/>
            </a:pPr>
            <a:r>
              <a:rPr sz="1800" i="1">
                <a:solidFill>
                  <a:srgbClr val="FF3300"/>
                </a:solidFill>
              </a:rPr>
              <a:t>源于CAD系统</a:t>
            </a:r>
          </a:p>
          <a:p>
            <a:pPr lvl="1">
              <a:lnSpc>
                <a:spcPct val="90000"/>
              </a:lnSpc>
              <a:buSzPct val="150000"/>
              <a:buFont typeface="Wingdings 2" panose="05020102010507070707" pitchFamily="18" charset="2"/>
              <a:buChar char="E"/>
            </a:pPr>
            <a:r>
              <a:rPr sz="1800" i="1">
                <a:solidFill>
                  <a:srgbClr val="FF3300"/>
                </a:solidFill>
              </a:rPr>
              <a:t>1980s-1990s：</a:t>
            </a:r>
            <a:endParaRPr lang="en-US" altLang="en-US" sz="1800" i="1">
              <a:solidFill>
                <a:srgbClr val="FF3300"/>
              </a:solidFill>
            </a:endParaRPr>
          </a:p>
          <a:p>
            <a:pPr lvl="2">
              <a:lnSpc>
                <a:spcPct val="90000"/>
              </a:lnSpc>
              <a:buChar char="•"/>
            </a:pPr>
            <a:r>
              <a:rPr lang="en-US" altLang="en-US" sz="1800"/>
              <a:t>EDM（工程数据管理）、DM（文档管理）、TDM（技术数据管理）、EDMS（电子文档管理系统）</a:t>
            </a:r>
          </a:p>
          <a:p>
            <a:pPr lvl="1">
              <a:lnSpc>
                <a:spcPct val="90000"/>
              </a:lnSpc>
              <a:buSzPct val="150000"/>
              <a:buFont typeface="Wingdings 2" panose="05020102010507070707" pitchFamily="18" charset="2"/>
              <a:buChar char="E"/>
            </a:pPr>
            <a:r>
              <a:rPr lang="en-US" altLang="en-US" sz="1800" i="1">
                <a:solidFill>
                  <a:srgbClr val="FF3300"/>
                </a:solidFill>
              </a:rPr>
              <a:t>1990s-2000s：</a:t>
            </a:r>
          </a:p>
          <a:p>
            <a:pPr lvl="2">
              <a:lnSpc>
                <a:spcPct val="90000"/>
              </a:lnSpc>
              <a:buChar char="•"/>
            </a:pPr>
            <a:r>
              <a:rPr lang="en-US" altLang="en-US" sz="1800"/>
              <a:t>PDM（产品数据管理）、PDM II（产品开发管理 II）</a:t>
            </a:r>
          </a:p>
          <a:p>
            <a:pPr lvl="1">
              <a:lnSpc>
                <a:spcPct val="90000"/>
              </a:lnSpc>
              <a:buSzPct val="150000"/>
              <a:buFont typeface="Wingdings 2" panose="05020102010507070707" pitchFamily="18" charset="2"/>
              <a:buChar char="E"/>
            </a:pPr>
            <a:r>
              <a:rPr lang="en-US" altLang="en-US" sz="1800" i="1">
                <a:solidFill>
                  <a:srgbClr val="FF3300"/>
                </a:solidFill>
              </a:rPr>
              <a:t>2000s-：</a:t>
            </a:r>
          </a:p>
          <a:p>
            <a:pPr lvl="2">
              <a:lnSpc>
                <a:spcPct val="90000"/>
              </a:lnSpc>
            </a:pPr>
            <a:r>
              <a:rPr lang="en-US" altLang="en-US" sz="1800"/>
              <a:t>CPC（Collabrative Product Commerce）</a:t>
            </a:r>
          </a:p>
          <a:p>
            <a:pPr lvl="2">
              <a:lnSpc>
                <a:spcPct val="90000"/>
              </a:lnSpc>
            </a:pPr>
            <a:r>
              <a:rPr lang="en-US" altLang="en-US" sz="1800"/>
              <a:t>CPDm（Collaborative  Product Definition management）</a:t>
            </a:r>
          </a:p>
        </p:txBody>
      </p:sp>
      <p:graphicFrame>
        <p:nvGraphicFramePr>
          <p:cNvPr id="2061" name="表格 2060"/>
          <p:cNvGraphicFramePr>
            <a:graphicFrameLocks noGrp="1"/>
          </p:cNvGraphicFramePr>
          <p:nvPr/>
        </p:nvGraphicFramePr>
        <p:xfrm>
          <a:off x="685800" y="990600"/>
          <a:ext cx="7924800" cy="2194560"/>
        </p:xfrm>
        <a:graphic>
          <a:graphicData uri="http://schemas.openxmlformats.org/drawingml/2006/table">
            <a:tbl>
              <a:tblPr/>
              <a:tblGrid>
                <a:gridCol w="1752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36550">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endParaRPr kumimoji="1" lang="en-US" altLang="en-US" sz="1800" u="none">
                        <a:solidFill>
                          <a:srgbClr val="375663"/>
                        </a:solidFill>
                        <a:latin typeface="Arial" panose="020B0604020202020204" pitchFamily="34" charset="0"/>
                        <a:ea typeface="宋体" panose="02010600030101010101" pitchFamily="2" charset="-122"/>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1980s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1990s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2000s</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6550">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sz="1800" u="none">
                          <a:solidFill>
                            <a:srgbClr val="375663"/>
                          </a:solidFill>
                          <a:latin typeface="Arial" panose="020B0604020202020204" pitchFamily="34" charset="0"/>
                          <a:ea typeface="宋体" panose="02010600030101010101" pitchFamily="2" charset="-122"/>
                        </a:rPr>
                        <a:t>竞争焦点</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sz="1800" u="none">
                          <a:solidFill>
                            <a:srgbClr val="375663"/>
                          </a:solidFill>
                          <a:latin typeface="Arial" panose="020B0604020202020204" pitchFamily="34" charset="0"/>
                          <a:ea typeface="宋体" panose="02010600030101010101" pitchFamily="2" charset="-122"/>
                        </a:rPr>
                        <a:t>利润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sz="1800" u="none">
                          <a:solidFill>
                            <a:srgbClr val="375663"/>
                          </a:solidFill>
                          <a:latin typeface="Arial" panose="020B0604020202020204" pitchFamily="34" charset="0"/>
                          <a:ea typeface="宋体" panose="02010600030101010101" pitchFamily="2" charset="-122"/>
                        </a:rPr>
                        <a:t>市场份额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sz="1800" u="none">
                          <a:solidFill>
                            <a:srgbClr val="375663"/>
                          </a:solidFill>
                          <a:latin typeface="Arial" panose="020B0604020202020204" pitchFamily="34" charset="0"/>
                          <a:ea typeface="宋体" panose="02010600030101010101" pitchFamily="2" charset="-122"/>
                        </a:rPr>
                        <a:t>市场规模</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6550">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产品开发策略</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降低成本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及时上市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创新</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6550">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技术焦点</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工具与生产力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数据共享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手段，智能资本</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36550">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设计方式</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串行方式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并行工程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企业间的合作</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80975">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组织结构</a:t>
                      </a: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部门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项目组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fontAlgn="base">
                        <a:lnSpc>
                          <a:spcPct val="100000"/>
                        </a:lnSpc>
                        <a:spcBef>
                          <a:spcPct val="20000"/>
                        </a:spcBef>
                        <a:spcAft>
                          <a:spcPct val="0"/>
                        </a:spcAft>
                        <a:buClrTx/>
                        <a:buSzTx/>
                        <a:buNone/>
                      </a:pPr>
                      <a:r>
                        <a:rPr kumimoji="1" lang="en-US" altLang="en-US" sz="1800" u="none">
                          <a:solidFill>
                            <a:srgbClr val="375663"/>
                          </a:solidFill>
                          <a:latin typeface="Arial" panose="020B0604020202020204" pitchFamily="34" charset="0"/>
                          <a:ea typeface="宋体" panose="02010600030101010101" pitchFamily="2" charset="-122"/>
                        </a:rPr>
                        <a:t>敏捷地面向市场的队伍</a:t>
                      </a:r>
                    </a:p>
                  </a:txBody>
                  <a:tcP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062"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91D95F3F-8DAA-421A-A255-C043FBC9882C}"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063"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5784A622-0B6B-463D-8B13-AB2F155904D6}" type="slidenum">
              <a:rPr kumimoji="1" sz="1200" u="none">
                <a:solidFill>
                  <a:schemeClr val="tx1"/>
                </a:solidFill>
                <a:latin typeface="Times New Roman" panose="02020603050405020304" pitchFamily="18" charset="0"/>
                <a:ea typeface="宋体" panose="02010600030101010101" pitchFamily="2" charset="-122"/>
              </a:rPr>
              <a:t>3</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77" name="标题 2476"/>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产品结构管理－－多视图举例（制造视图）</a:t>
            </a:r>
          </a:p>
        </p:txBody>
      </p:sp>
      <p:graphicFrame>
        <p:nvGraphicFramePr>
          <p:cNvPr id="2478" name="对象 2477"/>
          <p:cNvGraphicFramePr>
            <a:graphicFrameLocks noChangeAspect="1"/>
          </p:cNvGraphicFramePr>
          <p:nvPr/>
        </p:nvGraphicFramePr>
        <p:xfrm>
          <a:off x="609600" y="987425"/>
          <a:ext cx="7848600" cy="5032375"/>
        </p:xfrm>
        <a:graphic>
          <a:graphicData uri="http://schemas.openxmlformats.org/presentationml/2006/ole">
            <mc:AlternateContent xmlns:mc="http://schemas.openxmlformats.org/markup-compatibility/2006">
              <mc:Choice xmlns:v="urn:schemas-microsoft-com:vml" Requires="v">
                <p:oleObj name="绘图" r:id="rId2" imgW="102079425" imgH="66808350" progId="FLW3Drawing">
                  <p:embed/>
                </p:oleObj>
              </mc:Choice>
              <mc:Fallback>
                <p:oleObj name="绘图" r:id="rId2" imgW="102079425" imgH="66808350" progId="FLW3Drawing">
                  <p:embed/>
                  <p:pic>
                    <p:nvPicPr>
                      <p:cNvPr id="0" name="OLE substitute image"/>
                      <p:cNvPicPr/>
                      <p:nvPr/>
                    </p:nvPicPr>
                    <p:blipFill>
                      <a:blip r:embed="rId3"/>
                      <a:stretch>
                        <a:fillRect/>
                      </a:stretch>
                    </p:blipFill>
                    <p:spPr>
                      <a:xfrm>
                        <a:off x="609600" y="987425"/>
                        <a:ext cx="7848600" cy="5032375"/>
                      </a:xfrm>
                      <a:prstGeom prst="rect">
                        <a:avLst/>
                      </a:prstGeom>
                    </p:spPr>
                  </p:pic>
                </p:oleObj>
              </mc:Fallback>
            </mc:AlternateContent>
          </a:graphicData>
        </a:graphic>
      </p:graphicFrame>
      <p:sp>
        <p:nvSpPr>
          <p:cNvPr id="2479"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8D7D814A-C98B-477E-AAC2-681AD64CBFEC}"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80"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ABA92EAD-287E-4934-A250-477C36C792A4}" type="slidenum">
              <a:rPr kumimoji="1" sz="1200" u="none">
                <a:solidFill>
                  <a:schemeClr val="tx1"/>
                </a:solidFill>
                <a:latin typeface="Times New Roman" panose="02020603050405020304" pitchFamily="18" charset="0"/>
                <a:ea typeface="宋体" panose="02010600030101010101" pitchFamily="2" charset="-122"/>
              </a:rPr>
              <a:t>30</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1" name="标题 2480"/>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产品结构管理－－基线</a:t>
            </a:r>
          </a:p>
        </p:txBody>
      </p:sp>
      <p:sp>
        <p:nvSpPr>
          <p:cNvPr id="2482" name="文本占位符 2481"/>
          <p:cNvSpPr>
            <a:spLocks noGrp="1"/>
          </p:cNvSpPr>
          <p:nvPr>
            <p:ph type="body" idx="4294967295"/>
          </p:nvPr>
        </p:nvSpPr>
        <p:spPr>
          <a:xfrm>
            <a:off x="609600" y="1143000"/>
            <a:ext cx="79248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a:t>什么是基线</a:t>
            </a:r>
          </a:p>
          <a:p>
            <a:pPr lvl="1"/>
            <a:r>
              <a:rPr lang="en-US" altLang="en-US" b="0"/>
              <a:t>在开发过程中，对产品非常重要的一组部件和/或文档，组成基线</a:t>
            </a:r>
          </a:p>
          <a:p>
            <a:pPr lvl="0"/>
            <a:r>
              <a:rPr lang="en-US" altLang="en-US"/>
              <a:t>基线的意义</a:t>
            </a:r>
          </a:p>
          <a:p>
            <a:pPr lvl="1"/>
            <a:r>
              <a:rPr lang="en-US" altLang="en-US" b="0"/>
              <a:t>是产品在某一关键点的“快照”（Snapshot）</a:t>
            </a:r>
          </a:p>
          <a:p>
            <a:pPr lvl="1"/>
            <a:r>
              <a:rPr lang="en-US" altLang="en-US" b="0"/>
              <a:t>代表产品开发过程中的重要里程碑</a:t>
            </a:r>
          </a:p>
          <a:p>
            <a:pPr lvl="0"/>
            <a:r>
              <a:rPr lang="en-US" altLang="en-US"/>
              <a:t>基线管理</a:t>
            </a:r>
          </a:p>
          <a:p>
            <a:pPr lvl="1"/>
            <a:r>
              <a:rPr lang="en-US" altLang="en-US" b="0"/>
              <a:t>由基线管理的文档和部件是文档和部件的具体版本</a:t>
            </a:r>
          </a:p>
          <a:p>
            <a:pPr lvl="1"/>
            <a:r>
              <a:rPr lang="en-US" altLang="en-US" b="0"/>
              <a:t>被基线管理的文档和部件不能被修改及删除</a:t>
            </a:r>
          </a:p>
          <a:p>
            <a:pPr lvl="0"/>
            <a:r>
              <a:rPr lang="en-US" altLang="en-US"/>
              <a:t>基线发布</a:t>
            </a:r>
          </a:p>
          <a:p>
            <a:pPr lvl="1"/>
            <a:r>
              <a:rPr lang="en-US" altLang="en-US" b="0"/>
              <a:t>通过发布基线，来冻结基线管理的内容</a:t>
            </a:r>
          </a:p>
        </p:txBody>
      </p:sp>
      <p:sp>
        <p:nvSpPr>
          <p:cNvPr id="248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CCB3BCB-69CF-4CAE-B897-58808B094C5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8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7AC6E0ED-2A9C-47AC-9B7A-81C9E9DD730A}" type="slidenum">
              <a:rPr kumimoji="1" sz="1200" u="none">
                <a:solidFill>
                  <a:schemeClr val="tx1"/>
                </a:solidFill>
                <a:latin typeface="Times New Roman" panose="02020603050405020304" pitchFamily="18" charset="0"/>
                <a:ea typeface="宋体" panose="02010600030101010101" pitchFamily="2" charset="-122"/>
              </a:rPr>
              <a:t>31</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5" name="标题 2484"/>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产品结构管理－－基线</a:t>
            </a:r>
          </a:p>
        </p:txBody>
      </p:sp>
      <p:graphicFrame>
        <p:nvGraphicFramePr>
          <p:cNvPr id="2486" name="对象 2485"/>
          <p:cNvGraphicFramePr>
            <a:graphicFrameLocks noChangeAspect="1"/>
          </p:cNvGraphicFramePr>
          <p:nvPr/>
        </p:nvGraphicFramePr>
        <p:xfrm>
          <a:off x="381000" y="990600"/>
          <a:ext cx="8382000" cy="5018088"/>
        </p:xfrm>
        <a:graphic>
          <a:graphicData uri="http://schemas.openxmlformats.org/presentationml/2006/ole">
            <mc:AlternateContent xmlns:mc="http://schemas.openxmlformats.org/markup-compatibility/2006">
              <mc:Choice xmlns:v="urn:schemas-microsoft-com:vml" Requires="v">
                <p:oleObj name="绘图" r:id="rId2" imgW="84067650" imgH="50377725" progId="FLW3Drawing">
                  <p:embed/>
                </p:oleObj>
              </mc:Choice>
              <mc:Fallback>
                <p:oleObj name="绘图" r:id="rId2" imgW="84067650" imgH="50377725" progId="FLW3Drawing">
                  <p:embed/>
                  <p:pic>
                    <p:nvPicPr>
                      <p:cNvPr id="0" name="OLE substitute image"/>
                      <p:cNvPicPr/>
                      <p:nvPr/>
                    </p:nvPicPr>
                    <p:blipFill>
                      <a:blip r:embed="rId3"/>
                      <a:stretch>
                        <a:fillRect/>
                      </a:stretch>
                    </p:blipFill>
                    <p:spPr>
                      <a:xfrm>
                        <a:off x="381000" y="990600"/>
                        <a:ext cx="8382000" cy="5018088"/>
                      </a:xfrm>
                      <a:prstGeom prst="rect">
                        <a:avLst/>
                      </a:prstGeom>
                    </p:spPr>
                  </p:pic>
                </p:oleObj>
              </mc:Fallback>
            </mc:AlternateContent>
          </a:graphicData>
        </a:graphic>
      </p:graphicFrame>
      <p:sp>
        <p:nvSpPr>
          <p:cNvPr id="2487"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99346A7-3467-4D0E-AD81-F6D3035CA1C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88"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0ADF31B3-CA39-4895-B377-07911220529B}" type="slidenum">
              <a:rPr kumimoji="1" sz="1200" u="none">
                <a:solidFill>
                  <a:schemeClr val="tx1"/>
                </a:solidFill>
                <a:latin typeface="Times New Roman" panose="02020603050405020304" pitchFamily="18" charset="0"/>
                <a:ea typeface="宋体" panose="02010600030101010101" pitchFamily="2" charset="-122"/>
              </a:rPr>
              <a:t>32</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89" name="标题 248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产品结构管理－－有效性</a:t>
            </a:r>
          </a:p>
        </p:txBody>
      </p:sp>
      <p:sp>
        <p:nvSpPr>
          <p:cNvPr id="2490" name="文本占位符 2489"/>
          <p:cNvSpPr>
            <a:spLocks noGrp="1"/>
          </p:cNvSpPr>
          <p:nvPr>
            <p:ph type="body" idx="4294967295"/>
          </p:nvPr>
        </p:nvSpPr>
        <p:spPr>
          <a:xfrm>
            <a:off x="228600" y="9906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r>
              <a:rPr lang="en-US" altLang="en-US">
                <a:solidFill>
                  <a:srgbClr val="FF3300"/>
                </a:solidFill>
              </a:rPr>
              <a:t>决定何时一个部件在开发或生产中成为“可用”，是面向将来的工作</a:t>
            </a:r>
          </a:p>
          <a:p>
            <a:pPr lvl="0"/>
            <a:endParaRPr lang="en-US" altLang="en-US">
              <a:solidFill>
                <a:srgbClr val="FF3300"/>
              </a:solidFill>
            </a:endParaRPr>
          </a:p>
          <a:p>
            <a:pPr lvl="1"/>
            <a:r>
              <a:rPr lang="en-US" altLang="en-US">
                <a:solidFill>
                  <a:srgbClr val="FF3300"/>
                </a:solidFill>
              </a:rPr>
              <a:t>有三种形式</a:t>
            </a:r>
          </a:p>
          <a:p>
            <a:pPr lvl="2"/>
            <a:r>
              <a:rPr lang="en-US" altLang="en-US"/>
              <a:t>日期(Date)</a:t>
            </a:r>
          </a:p>
          <a:p>
            <a:pPr lvl="2"/>
            <a:r>
              <a:rPr lang="en-US" altLang="en-US"/>
              <a:t>批次(Lot)</a:t>
            </a:r>
          </a:p>
          <a:p>
            <a:pPr lvl="2"/>
            <a:r>
              <a:rPr lang="en-US" altLang="en-US"/>
              <a:t>序列号(Serial Number)</a:t>
            </a:r>
          </a:p>
          <a:p>
            <a:pPr lvl="0"/>
            <a:endParaRPr lang="en-US" altLang="en-US"/>
          </a:p>
          <a:p>
            <a:pPr lvl="1"/>
            <a:r>
              <a:rPr lang="en-US" altLang="en-US">
                <a:solidFill>
                  <a:srgbClr val="FF3300"/>
                </a:solidFill>
              </a:rPr>
              <a:t>可以设定有效性的起始值和结束值</a:t>
            </a:r>
          </a:p>
        </p:txBody>
      </p:sp>
      <p:graphicFrame>
        <p:nvGraphicFramePr>
          <p:cNvPr id="2491" name="对象 2490"/>
          <p:cNvGraphicFramePr>
            <a:graphicFrameLocks noChangeAspect="1"/>
          </p:cNvGraphicFramePr>
          <p:nvPr/>
        </p:nvGraphicFramePr>
        <p:xfrm>
          <a:off x="5181600" y="1752600"/>
          <a:ext cx="5181600" cy="4114800"/>
        </p:xfrm>
        <a:graphic>
          <a:graphicData uri="http://schemas.openxmlformats.org/presentationml/2006/ole">
            <mc:AlternateContent xmlns:mc="http://schemas.openxmlformats.org/markup-compatibility/2006">
              <mc:Choice xmlns:v="urn:schemas-microsoft-com:vml" Requires="v">
                <p:oleObj name="绘图" r:id="rId2" imgW="38338125" imgH="19021425" progId="FLW3Drawing">
                  <p:embed/>
                </p:oleObj>
              </mc:Choice>
              <mc:Fallback>
                <p:oleObj name="绘图" r:id="rId2" imgW="38338125" imgH="19021425" progId="FLW3Drawing">
                  <p:embed/>
                  <p:pic>
                    <p:nvPicPr>
                      <p:cNvPr id="0" name="OLE substitute image"/>
                      <p:cNvPicPr/>
                      <p:nvPr/>
                    </p:nvPicPr>
                    <p:blipFill>
                      <a:blip r:embed="rId3"/>
                      <a:stretch>
                        <a:fillRect/>
                      </a:stretch>
                    </p:blipFill>
                    <p:spPr>
                      <a:xfrm>
                        <a:off x="5181600" y="1752600"/>
                        <a:ext cx="5181600" cy="4114800"/>
                      </a:xfrm>
                      <a:prstGeom prst="rect">
                        <a:avLst/>
                      </a:prstGeom>
                    </p:spPr>
                  </p:pic>
                </p:oleObj>
              </mc:Fallback>
            </mc:AlternateContent>
          </a:graphicData>
        </a:graphic>
      </p:graphicFrame>
      <p:sp>
        <p:nvSpPr>
          <p:cNvPr id="2492" name="矩形 2491"/>
          <p:cNvSpPr/>
          <p:nvPr/>
        </p:nvSpPr>
        <p:spPr>
          <a:xfrm>
            <a:off x="5257800" y="3886200"/>
            <a:ext cx="1447800" cy="366712"/>
          </a:xfrm>
          <a:prstGeom prst="rect">
            <a:avLst/>
          </a:prstGeom>
          <a:solidFill>
            <a:srgbClr val="FFFFFF"/>
          </a:solid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800" u="none">
                <a:solidFill>
                  <a:srgbClr val="375663"/>
                </a:solidFill>
                <a:latin typeface="Arial" panose="020B0604020202020204" pitchFamily="34" charset="0"/>
                <a:ea typeface="宋体" panose="02010600030101010101" pitchFamily="2" charset="-122"/>
              </a:rPr>
              <a:t>设置有效性</a:t>
            </a:r>
          </a:p>
        </p:txBody>
      </p:sp>
      <p:sp>
        <p:nvSpPr>
          <p:cNvPr id="249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0025B1D8-FCA9-4BD2-904D-EF149FD997FE}"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9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D9006FE4-E081-4455-96E1-EF999A0F9F9F}" type="slidenum">
              <a:rPr kumimoji="1" sz="1200" u="none">
                <a:solidFill>
                  <a:schemeClr val="tx1"/>
                </a:solidFill>
                <a:latin typeface="Times New Roman" panose="02020603050405020304" pitchFamily="18" charset="0"/>
                <a:ea typeface="宋体" panose="02010600030101010101" pitchFamily="2" charset="-122"/>
              </a:rPr>
              <a:t>33</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5" name="标题 2494"/>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变更管理－－内容</a:t>
            </a:r>
          </a:p>
        </p:txBody>
      </p:sp>
      <p:sp>
        <p:nvSpPr>
          <p:cNvPr id="2496" name="文本占位符 2495"/>
          <p:cNvSpPr>
            <a:spLocks noGrp="1"/>
          </p:cNvSpPr>
          <p:nvPr>
            <p:ph type="body" idx="4294967295"/>
          </p:nvPr>
        </p:nvSpPr>
        <p:spPr>
          <a:xfrm>
            <a:off x="533400" y="9906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endParaRPr/>
          </a:p>
          <a:p>
            <a:pPr lvl="0"/>
            <a:r>
              <a:t>典型的变更管理流程</a:t>
            </a:r>
          </a:p>
          <a:p>
            <a:pPr lvl="1"/>
            <a:endParaRPr/>
          </a:p>
          <a:p>
            <a:pPr lvl="0"/>
            <a:r>
              <a:t>简单的变更管理流程</a:t>
            </a:r>
          </a:p>
          <a:p>
            <a:pPr lvl="1"/>
            <a:endParaRPr/>
          </a:p>
          <a:p>
            <a:pPr lvl="0"/>
            <a:r>
              <a:t>华为变更管理流程定义</a:t>
            </a:r>
          </a:p>
          <a:p>
            <a:pPr lvl="1"/>
            <a:endParaRPr/>
          </a:p>
          <a:p>
            <a:pPr lvl="0"/>
            <a:r>
              <a:t>变更管理对象</a:t>
            </a:r>
          </a:p>
        </p:txBody>
      </p:sp>
      <p:graphicFrame>
        <p:nvGraphicFramePr>
          <p:cNvPr id="2497" name="对象 2496"/>
          <p:cNvGraphicFramePr>
            <a:graphicFrameLocks noChangeAspect="1"/>
          </p:cNvGraphicFramePr>
          <p:nvPr/>
        </p:nvGraphicFramePr>
        <p:xfrm>
          <a:off x="3886200" y="1905000"/>
          <a:ext cx="5257800" cy="3860800"/>
        </p:xfrm>
        <a:graphic>
          <a:graphicData uri="http://schemas.openxmlformats.org/presentationml/2006/ole">
            <mc:AlternateContent xmlns:mc="http://schemas.openxmlformats.org/markup-compatibility/2006">
              <mc:Choice xmlns:v="urn:schemas-microsoft-com:vml" Requires="v">
                <p:oleObj name="绘图" r:id="rId2" imgW="85010625" imgH="52987575" progId="FLW3Drawing">
                  <p:embed/>
                </p:oleObj>
              </mc:Choice>
              <mc:Fallback>
                <p:oleObj name="绘图" r:id="rId2" imgW="85010625" imgH="52987575" progId="FLW3Drawing">
                  <p:embed/>
                  <p:pic>
                    <p:nvPicPr>
                      <p:cNvPr id="0" name="OLE substitute image"/>
                      <p:cNvPicPr/>
                      <p:nvPr/>
                    </p:nvPicPr>
                    <p:blipFill>
                      <a:blip r:embed="rId3"/>
                      <a:stretch>
                        <a:fillRect/>
                      </a:stretch>
                    </p:blipFill>
                    <p:spPr>
                      <a:xfrm>
                        <a:off x="3886200" y="1905000"/>
                        <a:ext cx="5257800" cy="3860800"/>
                      </a:xfrm>
                      <a:prstGeom prst="rect">
                        <a:avLst/>
                      </a:prstGeom>
                    </p:spPr>
                  </p:pic>
                </p:oleObj>
              </mc:Fallback>
            </mc:AlternateContent>
          </a:graphicData>
        </a:graphic>
      </p:graphicFrame>
      <p:sp>
        <p:nvSpPr>
          <p:cNvPr id="2498"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8C2A53D2-256E-4B26-BDDB-BFCF13BF2C2D}"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499"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9FF24DD3-DD6D-48E6-B932-C0351C0CF0EB}" type="slidenum">
              <a:rPr kumimoji="1" sz="1200" u="none">
                <a:solidFill>
                  <a:schemeClr val="tx1"/>
                </a:solidFill>
                <a:latin typeface="Times New Roman" panose="02020603050405020304" pitchFamily="18" charset="0"/>
                <a:ea typeface="宋体" panose="02010600030101010101" pitchFamily="2" charset="-122"/>
              </a:rPr>
              <a:t>34</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0" name="标题 2499"/>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变更管理－－典型的变更管理流程</a:t>
            </a:r>
            <a:endParaRPr lang="zh-CN" altLang="zh-CN"/>
          </a:p>
        </p:txBody>
      </p:sp>
      <p:sp>
        <p:nvSpPr>
          <p:cNvPr id="2501" name="圆角矩形 2500"/>
          <p:cNvSpPr/>
          <p:nvPr/>
        </p:nvSpPr>
        <p:spPr>
          <a:xfrm>
            <a:off x="2590800" y="2019300"/>
            <a:ext cx="1774825" cy="855662"/>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92070" tIns="46035" rIns="92070" bIns="46035"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000" b="1" u="none">
                <a:solidFill>
                  <a:schemeClr val="bg1"/>
                </a:solidFill>
                <a:latin typeface="Arial Narrow" panose="020B0606020202030204" pitchFamily="34" charset="0"/>
                <a:ea typeface="宋体" panose="02010600030101010101" pitchFamily="2" charset="-122"/>
              </a:rPr>
              <a:t>跟进变更</a:t>
            </a:r>
            <a:r>
              <a:rPr kumimoji="0" lang="zh-CN" altLang="zh-CN" sz="2000" b="1" u="none">
                <a:solidFill>
                  <a:schemeClr val="bg1"/>
                </a:solidFill>
                <a:latin typeface="Arial Narrow" panose="020B0606020202030204" pitchFamily="34" charset="0"/>
                <a:ea typeface="宋体" panose="02010600030101010101" pitchFamily="2" charset="-122"/>
              </a:rPr>
              <a:t> </a:t>
            </a:r>
          </a:p>
        </p:txBody>
      </p:sp>
      <p:sp>
        <p:nvSpPr>
          <p:cNvPr id="2502" name="圆角矩形 2501"/>
          <p:cNvSpPr/>
          <p:nvPr/>
        </p:nvSpPr>
        <p:spPr>
          <a:xfrm>
            <a:off x="3810000" y="3048000"/>
            <a:ext cx="1774825" cy="855662"/>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92070" tIns="46035" rIns="92070" bIns="46035"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000" b="1" u="none">
                <a:solidFill>
                  <a:schemeClr val="bg1"/>
                </a:solidFill>
                <a:latin typeface="Arial Narrow" panose="020B0606020202030204" pitchFamily="34" charset="0"/>
                <a:ea typeface="宋体" panose="02010600030101010101" pitchFamily="2" charset="-122"/>
              </a:rPr>
              <a:t>识别原因</a:t>
            </a:r>
          </a:p>
        </p:txBody>
      </p:sp>
      <p:sp>
        <p:nvSpPr>
          <p:cNvPr id="2503" name="圆角矩形 2502"/>
          <p:cNvSpPr/>
          <p:nvPr/>
        </p:nvSpPr>
        <p:spPr>
          <a:xfrm>
            <a:off x="5005388" y="4038600"/>
            <a:ext cx="1776412" cy="855662"/>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92070" tIns="46035" rIns="92070" bIns="46035"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000" b="1" u="none">
                <a:solidFill>
                  <a:schemeClr val="bg1"/>
                </a:solidFill>
                <a:latin typeface="Arial Narrow" panose="020B0606020202030204" pitchFamily="34" charset="0"/>
                <a:ea typeface="宋体" panose="02010600030101010101" pitchFamily="2" charset="-122"/>
              </a:rPr>
              <a:t>提出解决方案</a:t>
            </a:r>
          </a:p>
        </p:txBody>
      </p:sp>
      <p:sp>
        <p:nvSpPr>
          <p:cNvPr id="2504" name="圆角矩形 2503"/>
          <p:cNvSpPr/>
          <p:nvPr/>
        </p:nvSpPr>
        <p:spPr>
          <a:xfrm>
            <a:off x="6210300" y="5037138"/>
            <a:ext cx="1774825" cy="857250"/>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92070" tIns="46035" rIns="92070" bIns="46035"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000" b="1" u="none">
                <a:solidFill>
                  <a:schemeClr val="bg1"/>
                </a:solidFill>
                <a:latin typeface="Arial Narrow" panose="020B0606020202030204" pitchFamily="34" charset="0"/>
                <a:ea typeface="宋体" panose="02010600030101010101" pitchFamily="2" charset="-122"/>
              </a:rPr>
              <a:t>实施解决方案</a:t>
            </a:r>
          </a:p>
        </p:txBody>
      </p:sp>
      <p:sp>
        <p:nvSpPr>
          <p:cNvPr id="2505" name="圆角矩形 2504"/>
          <p:cNvSpPr/>
          <p:nvPr/>
        </p:nvSpPr>
        <p:spPr>
          <a:xfrm>
            <a:off x="1371600" y="1035050"/>
            <a:ext cx="1774825" cy="855662"/>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92070" tIns="46035" rIns="92070" bIns="46035"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2000" b="1" u="none">
                <a:solidFill>
                  <a:schemeClr val="bg1"/>
                </a:solidFill>
                <a:latin typeface="Arial Narrow" panose="020B0606020202030204" pitchFamily="34" charset="0"/>
                <a:ea typeface="宋体" panose="02010600030101010101" pitchFamily="2" charset="-122"/>
              </a:rPr>
              <a:t>描述症状</a:t>
            </a:r>
          </a:p>
        </p:txBody>
      </p:sp>
      <p:cxnSp>
        <p:nvCxnSpPr>
          <p:cNvPr id="2506" name="肘形连接符 2505"/>
          <p:cNvCxnSpPr/>
          <p:nvPr/>
        </p:nvCxnSpPr>
        <p:spPr>
          <a:xfrm rot="16200000" flipH="1">
            <a:off x="2146300" y="2003425"/>
            <a:ext cx="557212" cy="331788"/>
          </a:xfrm>
          <a:prstGeom prst="bentConnector2">
            <a:avLst/>
          </a:prstGeom>
          <a:noFill/>
          <a:ln w="28575" cap="flat">
            <a:solidFill>
              <a:srgbClr val="000000"/>
            </a:solidFill>
            <a:prstDash val="solid"/>
            <a:miter lim="800000"/>
            <a:headEnd type="none" w="med" len="med"/>
            <a:tailEnd type="triangle" w="med" len="med"/>
          </a:ln>
        </p:spPr>
      </p:cxnSp>
      <p:cxnSp>
        <p:nvCxnSpPr>
          <p:cNvPr id="2507" name="肘形连接符 2506"/>
          <p:cNvCxnSpPr/>
          <p:nvPr/>
        </p:nvCxnSpPr>
        <p:spPr>
          <a:xfrm rot="16200000" flipH="1">
            <a:off x="3343275" y="3009900"/>
            <a:ext cx="601662" cy="331788"/>
          </a:xfrm>
          <a:prstGeom prst="bentConnector2">
            <a:avLst/>
          </a:prstGeom>
          <a:noFill/>
          <a:ln w="28575" cap="flat">
            <a:solidFill>
              <a:srgbClr val="000000"/>
            </a:solidFill>
            <a:prstDash val="solid"/>
            <a:miter lim="800000"/>
            <a:headEnd type="none" w="med" len="med"/>
            <a:tailEnd type="triangle" w="med" len="med"/>
          </a:ln>
        </p:spPr>
      </p:cxnSp>
      <p:cxnSp>
        <p:nvCxnSpPr>
          <p:cNvPr id="2508" name="肘形连接符 2507"/>
          <p:cNvCxnSpPr/>
          <p:nvPr/>
        </p:nvCxnSpPr>
        <p:spPr>
          <a:xfrm rot="16200000" flipH="1">
            <a:off x="4569619" y="4031456"/>
            <a:ext cx="563562" cy="307975"/>
          </a:xfrm>
          <a:prstGeom prst="bentConnector2">
            <a:avLst/>
          </a:prstGeom>
          <a:noFill/>
          <a:ln w="28575" cap="flat">
            <a:solidFill>
              <a:srgbClr val="000000"/>
            </a:solidFill>
            <a:prstDash val="solid"/>
            <a:miter lim="800000"/>
            <a:headEnd type="none" w="med" len="med"/>
            <a:tailEnd type="triangle" w="med" len="med"/>
          </a:ln>
        </p:spPr>
      </p:cxnSp>
      <p:cxnSp>
        <p:nvCxnSpPr>
          <p:cNvPr id="2509" name="肘形连接符 2508"/>
          <p:cNvCxnSpPr/>
          <p:nvPr/>
        </p:nvCxnSpPr>
        <p:spPr>
          <a:xfrm rot="16200000" flipH="1">
            <a:off x="5766594" y="5022056"/>
            <a:ext cx="571500" cy="315912"/>
          </a:xfrm>
          <a:prstGeom prst="bentConnector2">
            <a:avLst/>
          </a:prstGeom>
          <a:noFill/>
          <a:ln w="28575" cap="flat">
            <a:solidFill>
              <a:srgbClr val="000000"/>
            </a:solidFill>
            <a:prstDash val="solid"/>
            <a:miter lim="800000"/>
            <a:headEnd type="none" w="med" len="med"/>
            <a:tailEnd type="triangle" w="med" len="med"/>
          </a:ln>
        </p:spPr>
      </p:cxnSp>
      <p:graphicFrame>
        <p:nvGraphicFramePr>
          <p:cNvPr id="2510" name="对象 2509"/>
          <p:cNvGraphicFramePr>
            <a:graphicFrameLocks noChangeAspect="1"/>
          </p:cNvGraphicFramePr>
          <p:nvPr/>
        </p:nvGraphicFramePr>
        <p:xfrm>
          <a:off x="3429000" y="1100138"/>
          <a:ext cx="2339975" cy="657225"/>
        </p:xfrm>
        <a:graphic>
          <a:graphicData uri="http://schemas.openxmlformats.org/presentationml/2006/ole">
            <mc:AlternateContent xmlns:mc="http://schemas.openxmlformats.org/markup-compatibility/2006">
              <mc:Choice xmlns:v="urn:schemas-microsoft-com:vml" Requires="v">
                <p:oleObj name="绘图" r:id="rId3" imgW="20859750" imgH="6181725" progId="FLW3Drawing">
                  <p:embed/>
                </p:oleObj>
              </mc:Choice>
              <mc:Fallback>
                <p:oleObj name="绘图" r:id="rId3" imgW="20859750" imgH="6181725" progId="FLW3Drawing">
                  <p:embed/>
                  <p:pic>
                    <p:nvPicPr>
                      <p:cNvPr id="0" name="OLE substitute image"/>
                      <p:cNvPicPr/>
                      <p:nvPr/>
                    </p:nvPicPr>
                    <p:blipFill>
                      <a:blip r:embed="rId4"/>
                      <a:stretch>
                        <a:fillRect/>
                      </a:stretch>
                    </p:blipFill>
                    <p:spPr>
                      <a:xfrm>
                        <a:off x="3429000" y="1100138"/>
                        <a:ext cx="2339975" cy="657225"/>
                      </a:xfrm>
                      <a:prstGeom prst="rect">
                        <a:avLst/>
                      </a:prstGeom>
                    </p:spPr>
                  </p:pic>
                </p:oleObj>
              </mc:Fallback>
            </mc:AlternateContent>
          </a:graphicData>
        </a:graphic>
      </p:graphicFrame>
      <p:graphicFrame>
        <p:nvGraphicFramePr>
          <p:cNvPr id="2511" name="对象 2510"/>
          <p:cNvGraphicFramePr>
            <a:graphicFrameLocks noChangeAspect="1"/>
          </p:cNvGraphicFramePr>
          <p:nvPr/>
        </p:nvGraphicFramePr>
        <p:xfrm>
          <a:off x="4495800" y="2090738"/>
          <a:ext cx="3208338" cy="657225"/>
        </p:xfrm>
        <a:graphic>
          <a:graphicData uri="http://schemas.openxmlformats.org/presentationml/2006/ole">
            <mc:AlternateContent xmlns:mc="http://schemas.openxmlformats.org/markup-compatibility/2006">
              <mc:Choice xmlns:v="urn:schemas-microsoft-com:vml" Requires="v">
                <p:oleObj name="绘图" r:id="rId5" imgW="28575000" imgH="6181725" progId="FLW3Drawing">
                  <p:embed/>
                </p:oleObj>
              </mc:Choice>
              <mc:Fallback>
                <p:oleObj name="绘图" r:id="rId5" imgW="28575000" imgH="6181725" progId="FLW3Drawing">
                  <p:embed/>
                  <p:pic>
                    <p:nvPicPr>
                      <p:cNvPr id="0" name="OLE substitute image"/>
                      <p:cNvPicPr/>
                      <p:nvPr/>
                    </p:nvPicPr>
                    <p:blipFill>
                      <a:blip r:embed="rId6"/>
                      <a:stretch>
                        <a:fillRect/>
                      </a:stretch>
                    </p:blipFill>
                    <p:spPr>
                      <a:xfrm>
                        <a:off x="4495800" y="2090738"/>
                        <a:ext cx="3208338" cy="657225"/>
                      </a:xfrm>
                      <a:prstGeom prst="rect">
                        <a:avLst/>
                      </a:prstGeom>
                    </p:spPr>
                  </p:pic>
                </p:oleObj>
              </mc:Fallback>
            </mc:AlternateContent>
          </a:graphicData>
        </a:graphic>
      </p:graphicFrame>
      <p:graphicFrame>
        <p:nvGraphicFramePr>
          <p:cNvPr id="2512" name="对象 2511"/>
          <p:cNvGraphicFramePr>
            <a:graphicFrameLocks noChangeAspect="1"/>
          </p:cNvGraphicFramePr>
          <p:nvPr/>
        </p:nvGraphicFramePr>
        <p:xfrm>
          <a:off x="5630862" y="3081338"/>
          <a:ext cx="3208338" cy="657225"/>
        </p:xfrm>
        <a:graphic>
          <a:graphicData uri="http://schemas.openxmlformats.org/presentationml/2006/ole">
            <mc:AlternateContent xmlns:mc="http://schemas.openxmlformats.org/markup-compatibility/2006">
              <mc:Choice xmlns:v="urn:schemas-microsoft-com:vml" Requires="v">
                <p:oleObj name="绘图" r:id="rId7" imgW="28575000" imgH="6181725" progId="FLW3Drawing">
                  <p:embed/>
                </p:oleObj>
              </mc:Choice>
              <mc:Fallback>
                <p:oleObj name="绘图" r:id="rId7" imgW="28575000" imgH="6181725" progId="FLW3Drawing">
                  <p:embed/>
                  <p:pic>
                    <p:nvPicPr>
                      <p:cNvPr id="0" name="OLE substitute image"/>
                      <p:cNvPicPr/>
                      <p:nvPr/>
                    </p:nvPicPr>
                    <p:blipFill>
                      <a:blip r:embed="rId8"/>
                      <a:stretch>
                        <a:fillRect/>
                      </a:stretch>
                    </p:blipFill>
                    <p:spPr>
                      <a:xfrm>
                        <a:off x="5630862" y="3081338"/>
                        <a:ext cx="3208338" cy="657225"/>
                      </a:xfrm>
                      <a:prstGeom prst="rect">
                        <a:avLst/>
                      </a:prstGeom>
                    </p:spPr>
                  </p:pic>
                </p:oleObj>
              </mc:Fallback>
            </mc:AlternateContent>
          </a:graphicData>
        </a:graphic>
      </p:graphicFrame>
      <p:graphicFrame>
        <p:nvGraphicFramePr>
          <p:cNvPr id="2513" name="对象 2512"/>
          <p:cNvGraphicFramePr>
            <a:graphicFrameLocks noChangeAspect="1"/>
          </p:cNvGraphicFramePr>
          <p:nvPr/>
        </p:nvGraphicFramePr>
        <p:xfrm>
          <a:off x="635000" y="4224338"/>
          <a:ext cx="3851275" cy="612775"/>
        </p:xfrm>
        <a:graphic>
          <a:graphicData uri="http://schemas.openxmlformats.org/presentationml/2006/ole">
            <mc:AlternateContent xmlns:mc="http://schemas.openxmlformats.org/markup-compatibility/2006">
              <mc:Choice xmlns:v="urn:schemas-microsoft-com:vml" Requires="v">
                <p:oleObj name="绘图" r:id="rId9" imgW="38862000" imgH="6181725" progId="FLW3Drawing">
                  <p:embed/>
                </p:oleObj>
              </mc:Choice>
              <mc:Fallback>
                <p:oleObj name="绘图" r:id="rId9" imgW="38862000" imgH="6181725" progId="FLW3Drawing">
                  <p:embed/>
                  <p:pic>
                    <p:nvPicPr>
                      <p:cNvPr id="0" name="OLE substitute image"/>
                      <p:cNvPicPr/>
                      <p:nvPr/>
                    </p:nvPicPr>
                    <p:blipFill>
                      <a:blip r:embed="rId10"/>
                      <a:stretch>
                        <a:fillRect/>
                      </a:stretch>
                    </p:blipFill>
                    <p:spPr>
                      <a:xfrm>
                        <a:off x="635000" y="4224338"/>
                        <a:ext cx="3851275" cy="612775"/>
                      </a:xfrm>
                      <a:prstGeom prst="rect">
                        <a:avLst/>
                      </a:prstGeom>
                    </p:spPr>
                  </p:pic>
                </p:oleObj>
              </mc:Fallback>
            </mc:AlternateContent>
          </a:graphicData>
        </a:graphic>
      </p:graphicFrame>
      <p:graphicFrame>
        <p:nvGraphicFramePr>
          <p:cNvPr id="2514" name="对象 2513"/>
          <p:cNvGraphicFramePr>
            <a:graphicFrameLocks noChangeAspect="1"/>
          </p:cNvGraphicFramePr>
          <p:nvPr/>
        </p:nvGraphicFramePr>
        <p:xfrm>
          <a:off x="990600" y="5176838"/>
          <a:ext cx="4787900" cy="690562"/>
        </p:xfrm>
        <a:graphic>
          <a:graphicData uri="http://schemas.openxmlformats.org/presentationml/2006/ole">
            <mc:AlternateContent xmlns:mc="http://schemas.openxmlformats.org/markup-compatibility/2006">
              <mc:Choice xmlns:v="urn:schemas-microsoft-com:vml" Requires="v">
                <p:oleObj name="绘图" r:id="rId11" imgW="42672000" imgH="6181725" progId="FLW3Drawing">
                  <p:embed/>
                </p:oleObj>
              </mc:Choice>
              <mc:Fallback>
                <p:oleObj name="绘图" r:id="rId11" imgW="42672000" imgH="6181725" progId="FLW3Drawing">
                  <p:embed/>
                  <p:pic>
                    <p:nvPicPr>
                      <p:cNvPr id="0" name="OLE substitute image"/>
                      <p:cNvPicPr/>
                      <p:nvPr/>
                    </p:nvPicPr>
                    <p:blipFill>
                      <a:blip r:embed="rId12"/>
                      <a:stretch>
                        <a:fillRect/>
                      </a:stretch>
                    </p:blipFill>
                    <p:spPr>
                      <a:xfrm>
                        <a:off x="990600" y="5176838"/>
                        <a:ext cx="4787900" cy="690562"/>
                      </a:xfrm>
                      <a:prstGeom prst="rect">
                        <a:avLst/>
                      </a:prstGeom>
                    </p:spPr>
                  </p:pic>
                </p:oleObj>
              </mc:Fallback>
            </mc:AlternateContent>
          </a:graphicData>
        </a:graphic>
      </p:graphicFrame>
      <p:sp>
        <p:nvSpPr>
          <p:cNvPr id="251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EB3FB381-B962-4B71-B391-5755A8169B1D}"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51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DC67E3CE-C6B6-4A93-BC38-63D70B198519}" type="slidenum">
              <a:rPr kumimoji="1" sz="1200" u="none">
                <a:solidFill>
                  <a:schemeClr val="tx1"/>
                </a:solidFill>
                <a:latin typeface="Times New Roman" panose="02020603050405020304" pitchFamily="18" charset="0"/>
                <a:ea typeface="宋体" panose="02010600030101010101" pitchFamily="2" charset="-122"/>
              </a:rPr>
              <a:t>35</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7" name="标题 2516"/>
          <p:cNvSpPr>
            <a:spLocks noGrp="1"/>
          </p:cNvSpPr>
          <p:nvPr>
            <p:ph type="title" idx="4294967295"/>
          </p:nvPr>
        </p:nvSpPr>
        <p:spPr>
          <a:xfrm>
            <a:off x="685800" y="381000"/>
            <a:ext cx="7137400" cy="523875"/>
          </a:xfrm>
          <a:prstGeom prst="rect">
            <a:avLst/>
          </a:prstGeom>
          <a:noFill/>
          <a:ln cap="flat">
            <a:noFill/>
            <a:prstDash val="solid"/>
            <a:miter lim="800000"/>
            <a:headEnd type="none" w="med" len="med"/>
            <a:tailEnd type="none" w="med" len="med"/>
          </a:ln>
        </p:spPr>
        <p:txBody>
          <a:bodyPr rot="0" vert="horz" wrap="square" lIns="82309" tIns="41154" rIns="82309" bIns="41154" anchor="t"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a:latin typeface="宋体" panose="02010600030101010101" pitchFamily="2" charset="-122"/>
              </a:rPr>
              <a:t>变更管理－－典型的变更管理流程</a:t>
            </a:r>
            <a:r>
              <a:rPr lang="zh-CN" altLang="ja-JP">
                <a:latin typeface="宋体" panose="02010600030101010101" pitchFamily="2" charset="-122"/>
              </a:rPr>
              <a:t> </a:t>
            </a:r>
            <a:endParaRPr lang="zh-CN" altLang="ja-JP">
              <a:ea typeface="MS PGothic" panose="020B0600070205080204" pitchFamily="34" charset="-128"/>
            </a:endParaRPr>
          </a:p>
        </p:txBody>
      </p:sp>
      <p:grpSp>
        <p:nvGrpSpPr>
          <p:cNvPr id="2518" name="组合 2517"/>
          <p:cNvGrpSpPr/>
          <p:nvPr/>
        </p:nvGrpSpPr>
        <p:grpSpPr>
          <a:xfrm>
            <a:off x="146050" y="1031875"/>
            <a:ext cx="7918450" cy="4800600"/>
            <a:chOff x="102" y="722"/>
            <a:chExt cx="5542" cy="3358"/>
          </a:xfrm>
        </p:grpSpPr>
        <p:sp>
          <p:nvSpPr>
            <p:cNvPr id="2519" name="圆角矩形 2518"/>
            <p:cNvSpPr/>
            <p:nvPr/>
          </p:nvSpPr>
          <p:spPr>
            <a:xfrm>
              <a:off x="4180" y="2270"/>
              <a:ext cx="1355" cy="295"/>
            </a:xfrm>
            <a:prstGeom prst="roundRect">
              <a:avLst>
                <a:gd name="adj" fmla="val 16667"/>
              </a:avLst>
            </a:prstGeom>
            <a:solidFill>
              <a:srgbClr val="B54D9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Times New Roman" panose="02020603050405020304" pitchFamily="18" charset="0"/>
                <a:ea typeface="MS PGothic" panose="020B0600070205080204" pitchFamily="34" charset="-128"/>
              </a:endParaRPr>
            </a:p>
          </p:txBody>
        </p:sp>
        <p:sp>
          <p:nvSpPr>
            <p:cNvPr id="2520" name="圆角矩形 2519"/>
            <p:cNvSpPr/>
            <p:nvPr/>
          </p:nvSpPr>
          <p:spPr>
            <a:xfrm>
              <a:off x="4054" y="2336"/>
              <a:ext cx="1355" cy="296"/>
            </a:xfrm>
            <a:prstGeom prst="roundRect">
              <a:avLst>
                <a:gd name="adj" fmla="val 16667"/>
              </a:avLst>
            </a:prstGeom>
            <a:solidFill>
              <a:srgbClr val="B54D9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Times New Roman" panose="02020603050405020304" pitchFamily="18" charset="0"/>
                <a:ea typeface="MS PGothic" panose="020B0600070205080204" pitchFamily="34" charset="-128"/>
              </a:endParaRPr>
            </a:p>
          </p:txBody>
        </p:sp>
        <p:cxnSp>
          <p:nvCxnSpPr>
            <p:cNvPr id="2521" name="直接连接符 2520"/>
            <p:cNvCxnSpPr/>
            <p:nvPr/>
          </p:nvCxnSpPr>
          <p:spPr>
            <a:xfrm>
              <a:off x="3655" y="2418"/>
              <a:ext cx="525" cy="0"/>
            </a:xfrm>
            <a:prstGeom prst="line">
              <a:avLst/>
            </a:prstGeom>
            <a:noFill/>
            <a:ln w="28575" cap="flat">
              <a:solidFill>
                <a:srgbClr val="000000"/>
              </a:solidFill>
              <a:prstDash val="solid"/>
              <a:miter lim="800000"/>
              <a:headEnd type="none" w="med" len="med"/>
              <a:tailEnd type="none" w="med" len="med"/>
            </a:ln>
          </p:spPr>
        </p:cxnSp>
        <p:sp>
          <p:nvSpPr>
            <p:cNvPr id="2522" name="圆角矩形 2521"/>
            <p:cNvSpPr/>
            <p:nvPr/>
          </p:nvSpPr>
          <p:spPr>
            <a:xfrm>
              <a:off x="2301" y="958"/>
              <a:ext cx="1354" cy="295"/>
            </a:xfrm>
            <a:prstGeom prst="roundRect">
              <a:avLst>
                <a:gd name="adj" fmla="val 16667"/>
              </a:avLst>
            </a:prstGeom>
            <a:solidFill>
              <a:srgbClr val="B54D9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Times New Roman" panose="02020603050405020304" pitchFamily="18" charset="0"/>
                <a:ea typeface="MS PGothic" panose="020B0600070205080204" pitchFamily="34" charset="-128"/>
              </a:endParaRPr>
            </a:p>
          </p:txBody>
        </p:sp>
        <p:cxnSp>
          <p:nvCxnSpPr>
            <p:cNvPr id="2523" name="直接连接符 2522"/>
            <p:cNvCxnSpPr/>
            <p:nvPr/>
          </p:nvCxnSpPr>
          <p:spPr>
            <a:xfrm flipH="1">
              <a:off x="2727" y="1253"/>
              <a:ext cx="251" cy="427"/>
            </a:xfrm>
            <a:prstGeom prst="line">
              <a:avLst/>
            </a:prstGeom>
            <a:noFill/>
            <a:ln w="28575" cap="flat">
              <a:solidFill>
                <a:srgbClr val="000000"/>
              </a:solidFill>
              <a:prstDash val="solid"/>
              <a:miter lim="800000"/>
              <a:headEnd type="none" w="med" len="med"/>
              <a:tailEnd type="none" w="med" len="med"/>
            </a:ln>
          </p:spPr>
        </p:cxnSp>
        <p:sp>
          <p:nvSpPr>
            <p:cNvPr id="2524" name="圆角矩形 2523"/>
            <p:cNvSpPr/>
            <p:nvPr/>
          </p:nvSpPr>
          <p:spPr>
            <a:xfrm>
              <a:off x="2175" y="1024"/>
              <a:ext cx="1354" cy="296"/>
            </a:xfrm>
            <a:prstGeom prst="roundRect">
              <a:avLst>
                <a:gd name="adj" fmla="val 16667"/>
              </a:avLst>
            </a:prstGeom>
            <a:solidFill>
              <a:srgbClr val="B54D9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Times New Roman" panose="02020603050405020304" pitchFamily="18" charset="0"/>
                <a:ea typeface="MS PGothic" panose="020B0600070205080204" pitchFamily="34" charset="-128"/>
              </a:endParaRPr>
            </a:p>
          </p:txBody>
        </p:sp>
        <p:cxnSp>
          <p:nvCxnSpPr>
            <p:cNvPr id="2525" name="直接连接符 2524"/>
            <p:cNvCxnSpPr/>
            <p:nvPr/>
          </p:nvCxnSpPr>
          <p:spPr>
            <a:xfrm flipH="1">
              <a:off x="2727" y="1320"/>
              <a:ext cx="125" cy="360"/>
            </a:xfrm>
            <a:prstGeom prst="line">
              <a:avLst/>
            </a:prstGeom>
            <a:noFill/>
            <a:ln w="28575" cap="flat">
              <a:solidFill>
                <a:srgbClr val="000000"/>
              </a:solidFill>
              <a:prstDash val="solid"/>
              <a:miter lim="800000"/>
              <a:headEnd type="none" w="med" len="med"/>
              <a:tailEnd type="none" w="med" len="med"/>
            </a:ln>
          </p:spPr>
        </p:cxnSp>
        <p:sp>
          <p:nvSpPr>
            <p:cNvPr id="2526" name="圆角矩形 2525"/>
            <p:cNvSpPr/>
            <p:nvPr/>
          </p:nvSpPr>
          <p:spPr>
            <a:xfrm>
              <a:off x="274" y="2403"/>
              <a:ext cx="1354" cy="295"/>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宋体" panose="02010600030101010101" pitchFamily="2" charset="-122"/>
                  <a:ea typeface="宋体" panose="02010600030101010101" pitchFamily="2" charset="-122"/>
                </a:rPr>
                <a:t>变更调查</a:t>
              </a:r>
              <a:r>
                <a:rPr kumimoji="0" lang="zh-CN" altLang="ja-JP" sz="1400" b="1" u="none">
                  <a:solidFill>
                    <a:schemeClr val="bg1"/>
                  </a:solidFill>
                  <a:latin typeface="宋体" panose="02010600030101010101" pitchFamily="2" charset="-122"/>
                  <a:ea typeface="宋体" panose="02010600030101010101" pitchFamily="2" charset="-122"/>
                </a:rPr>
                <a:t> </a:t>
              </a:r>
            </a:p>
          </p:txBody>
        </p:sp>
        <p:sp>
          <p:nvSpPr>
            <p:cNvPr id="2527" name="圆角矩形 2526"/>
            <p:cNvSpPr/>
            <p:nvPr/>
          </p:nvSpPr>
          <p:spPr>
            <a:xfrm>
              <a:off x="2050" y="1091"/>
              <a:ext cx="1354" cy="295"/>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panose="020B0604020202020204" pitchFamily="34" charset="0"/>
                  <a:ea typeface="宋体" panose="02010600030101010101" pitchFamily="2" charset="-122"/>
                </a:rPr>
                <a:t>变更问题</a:t>
              </a:r>
            </a:p>
          </p:txBody>
        </p:sp>
        <p:sp>
          <p:nvSpPr>
            <p:cNvPr id="2528" name="圆角矩形 2527"/>
            <p:cNvSpPr/>
            <p:nvPr/>
          </p:nvSpPr>
          <p:spPr>
            <a:xfrm>
              <a:off x="2050" y="1680"/>
              <a:ext cx="1354" cy="295"/>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宋体" panose="02010600030101010101" pitchFamily="2" charset="-122"/>
                  <a:ea typeface="宋体" panose="02010600030101010101" pitchFamily="2" charset="-122"/>
                </a:rPr>
                <a:t>变更请求</a:t>
              </a:r>
            </a:p>
          </p:txBody>
        </p:sp>
        <p:grpSp>
          <p:nvGrpSpPr>
            <p:cNvPr id="2529" name="组合 2528"/>
            <p:cNvGrpSpPr/>
            <p:nvPr/>
          </p:nvGrpSpPr>
          <p:grpSpPr>
            <a:xfrm>
              <a:off x="2050" y="2270"/>
              <a:ext cx="1605" cy="428"/>
              <a:chOff x="2294" y="1117"/>
              <a:chExt cx="1784" cy="476"/>
            </a:xfrm>
          </p:grpSpPr>
          <p:sp>
            <p:nvSpPr>
              <p:cNvPr id="2530" name="圆角矩形 2529"/>
              <p:cNvSpPr/>
              <p:nvPr/>
            </p:nvSpPr>
            <p:spPr>
              <a:xfrm>
                <a:off x="2573" y="1117"/>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31" name="圆角矩形 2530"/>
              <p:cNvSpPr/>
              <p:nvPr/>
            </p:nvSpPr>
            <p:spPr>
              <a:xfrm>
                <a:off x="2433" y="1191"/>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32" name="圆角矩形 2531"/>
              <p:cNvSpPr/>
              <p:nvPr/>
            </p:nvSpPr>
            <p:spPr>
              <a:xfrm>
                <a:off x="2294" y="1265"/>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panose="020B0604020202020204" pitchFamily="34" charset="0"/>
                    <a:ea typeface="宋体" panose="02010600030101010101" pitchFamily="2" charset="-122"/>
                  </a:rPr>
                  <a:t>变更建议</a:t>
                </a:r>
              </a:p>
            </p:txBody>
          </p:sp>
        </p:grpSp>
        <p:sp>
          <p:nvSpPr>
            <p:cNvPr id="2533" name="圆角矩形 2532"/>
            <p:cNvSpPr/>
            <p:nvPr/>
          </p:nvSpPr>
          <p:spPr>
            <a:xfrm>
              <a:off x="3929" y="2403"/>
              <a:ext cx="1355" cy="295"/>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panose="020B0604020202020204" pitchFamily="34" charset="0"/>
                  <a:ea typeface="宋体" panose="02010600030101010101" pitchFamily="2" charset="-122"/>
                </a:rPr>
                <a:t>变更单</a:t>
              </a:r>
            </a:p>
          </p:txBody>
        </p:sp>
        <p:grpSp>
          <p:nvGrpSpPr>
            <p:cNvPr id="2534" name="组合 2533"/>
            <p:cNvGrpSpPr/>
            <p:nvPr/>
          </p:nvGrpSpPr>
          <p:grpSpPr>
            <a:xfrm>
              <a:off x="3929" y="3044"/>
              <a:ext cx="1606" cy="428"/>
              <a:chOff x="2294" y="1117"/>
              <a:chExt cx="1784" cy="476"/>
            </a:xfrm>
          </p:grpSpPr>
          <p:sp>
            <p:nvSpPr>
              <p:cNvPr id="2535" name="圆角矩形 2534"/>
              <p:cNvSpPr/>
              <p:nvPr/>
            </p:nvSpPr>
            <p:spPr>
              <a:xfrm>
                <a:off x="2573" y="1117"/>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36" name="圆角矩形 2535"/>
              <p:cNvSpPr/>
              <p:nvPr/>
            </p:nvSpPr>
            <p:spPr>
              <a:xfrm>
                <a:off x="2433" y="1191"/>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37" name="圆角矩形 2536"/>
              <p:cNvSpPr/>
              <p:nvPr/>
            </p:nvSpPr>
            <p:spPr>
              <a:xfrm>
                <a:off x="2294" y="1265"/>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panose="020B0604020202020204" pitchFamily="34" charset="0"/>
                    <a:ea typeface="宋体" panose="02010600030101010101" pitchFamily="2" charset="-122"/>
                  </a:rPr>
                  <a:t>变更活动</a:t>
                </a:r>
              </a:p>
            </p:txBody>
          </p:sp>
        </p:grpSp>
        <p:grpSp>
          <p:nvGrpSpPr>
            <p:cNvPr id="2538" name="组合 2537"/>
            <p:cNvGrpSpPr/>
            <p:nvPr/>
          </p:nvGrpSpPr>
          <p:grpSpPr>
            <a:xfrm>
              <a:off x="2050" y="3044"/>
              <a:ext cx="1605" cy="428"/>
              <a:chOff x="2294" y="1117"/>
              <a:chExt cx="1784" cy="476"/>
            </a:xfrm>
          </p:grpSpPr>
          <p:sp>
            <p:nvSpPr>
              <p:cNvPr id="2539" name="圆角矩形 2538"/>
              <p:cNvSpPr/>
              <p:nvPr/>
            </p:nvSpPr>
            <p:spPr>
              <a:xfrm>
                <a:off x="2573" y="1117"/>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40" name="圆角矩形 2539"/>
              <p:cNvSpPr/>
              <p:nvPr/>
            </p:nvSpPr>
            <p:spPr>
              <a:xfrm>
                <a:off x="2433" y="1191"/>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41" name="圆角矩形 2540"/>
              <p:cNvSpPr/>
              <p:nvPr/>
            </p:nvSpPr>
            <p:spPr>
              <a:xfrm>
                <a:off x="2294" y="1265"/>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panose="020B0604020202020204" pitchFamily="34" charset="0"/>
                    <a:ea typeface="宋体" panose="02010600030101010101" pitchFamily="2" charset="-122"/>
                  </a:rPr>
                  <a:t>分析活动</a:t>
                </a:r>
              </a:p>
            </p:txBody>
          </p:sp>
        </p:grpSp>
        <p:grpSp>
          <p:nvGrpSpPr>
            <p:cNvPr id="2542" name="组合 2541"/>
            <p:cNvGrpSpPr/>
            <p:nvPr/>
          </p:nvGrpSpPr>
          <p:grpSpPr>
            <a:xfrm>
              <a:off x="274" y="3044"/>
              <a:ext cx="1605" cy="428"/>
              <a:chOff x="2294" y="1117"/>
              <a:chExt cx="1784" cy="476"/>
            </a:xfrm>
          </p:grpSpPr>
          <p:sp>
            <p:nvSpPr>
              <p:cNvPr id="2543" name="圆角矩形 2542"/>
              <p:cNvSpPr/>
              <p:nvPr/>
            </p:nvSpPr>
            <p:spPr>
              <a:xfrm>
                <a:off x="2573" y="1117"/>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44" name="圆角矩形 2543"/>
              <p:cNvSpPr/>
              <p:nvPr/>
            </p:nvSpPr>
            <p:spPr>
              <a:xfrm>
                <a:off x="2433" y="1191"/>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ja-JP" altLang="en-US" sz="1600" b="1" u="none">
                  <a:solidFill>
                    <a:schemeClr val="bg1"/>
                  </a:solidFill>
                  <a:latin typeface="Arial" panose="020B0604020202020204" pitchFamily="34" charset="0"/>
                  <a:ea typeface="MS PGothic" panose="020B0600070205080204" pitchFamily="34" charset="-128"/>
                </a:endParaRPr>
              </a:p>
            </p:txBody>
          </p:sp>
          <p:sp>
            <p:nvSpPr>
              <p:cNvPr id="2545" name="圆角矩形 2544"/>
              <p:cNvSpPr/>
              <p:nvPr/>
            </p:nvSpPr>
            <p:spPr>
              <a:xfrm>
                <a:off x="2294" y="1265"/>
                <a:ext cx="1505" cy="328"/>
              </a:xfrm>
              <a:prstGeom prst="roundRect">
                <a:avLst>
                  <a:gd name="adj" fmla="val 16667"/>
                </a:avLst>
              </a:prstGeom>
              <a:solidFill>
                <a:srgbClr val="CC3399"/>
              </a:solidFill>
              <a:ln cap="flat">
                <a:solidFill>
                  <a:srgbClr val="000000"/>
                </a:solidFill>
                <a:prstDash val="solid"/>
                <a:miter lim="800000"/>
                <a:headEnd type="none" w="med" len="med"/>
                <a:tailEnd type="none" w="med" len="med"/>
              </a:ln>
            </p:spPr>
            <p:txBody>
              <a:bodyPr wrap="none" lIns="60464" tIns="30232" rIns="60464" bIns="30232"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panose="020B0604020202020204" pitchFamily="34" charset="0"/>
                    <a:ea typeface="宋体" panose="02010600030101010101" pitchFamily="2" charset="-122"/>
                  </a:rPr>
                  <a:t>分析活动</a:t>
                </a:r>
              </a:p>
            </p:txBody>
          </p:sp>
        </p:grpSp>
        <p:cxnSp>
          <p:nvCxnSpPr>
            <p:cNvPr id="2546" name="直接连接符 2545"/>
            <p:cNvCxnSpPr/>
            <p:nvPr/>
          </p:nvCxnSpPr>
          <p:spPr>
            <a:xfrm flipH="1">
              <a:off x="2727" y="1386"/>
              <a:ext cx="0" cy="294"/>
            </a:xfrm>
            <a:prstGeom prst="line">
              <a:avLst/>
            </a:prstGeom>
            <a:noFill/>
            <a:ln w="28575" cap="flat">
              <a:solidFill>
                <a:srgbClr val="000000"/>
              </a:solidFill>
              <a:prstDash val="solid"/>
              <a:miter lim="800000"/>
              <a:headEnd type="none" w="med" len="med"/>
              <a:tailEnd type="none" w="med" len="med"/>
            </a:ln>
          </p:spPr>
        </p:cxnSp>
        <p:cxnSp>
          <p:nvCxnSpPr>
            <p:cNvPr id="2547" name="直接连接符 2546"/>
            <p:cNvCxnSpPr/>
            <p:nvPr/>
          </p:nvCxnSpPr>
          <p:spPr>
            <a:xfrm flipH="1">
              <a:off x="2727" y="1975"/>
              <a:ext cx="0" cy="428"/>
            </a:xfrm>
            <a:prstGeom prst="line">
              <a:avLst/>
            </a:prstGeom>
            <a:noFill/>
            <a:ln w="19050" cap="flat">
              <a:solidFill>
                <a:srgbClr val="000000"/>
              </a:solidFill>
              <a:prstDash val="solid"/>
              <a:miter lim="800000"/>
              <a:headEnd type="none" w="med" len="med"/>
              <a:tailEnd type="none" w="med" len="med"/>
            </a:ln>
          </p:spPr>
        </p:cxnSp>
        <p:cxnSp>
          <p:nvCxnSpPr>
            <p:cNvPr id="2548" name="直接连接符 2547"/>
            <p:cNvCxnSpPr/>
            <p:nvPr/>
          </p:nvCxnSpPr>
          <p:spPr>
            <a:xfrm>
              <a:off x="2727" y="1975"/>
              <a:ext cx="125" cy="362"/>
            </a:xfrm>
            <a:prstGeom prst="line">
              <a:avLst/>
            </a:prstGeom>
            <a:noFill/>
            <a:ln w="28575" cap="flat">
              <a:solidFill>
                <a:srgbClr val="000000"/>
              </a:solidFill>
              <a:prstDash val="solid"/>
              <a:miter lim="800000"/>
              <a:headEnd type="none" w="med" len="med"/>
              <a:tailEnd type="none" w="med" len="med"/>
            </a:ln>
          </p:spPr>
        </p:cxnSp>
        <p:cxnSp>
          <p:nvCxnSpPr>
            <p:cNvPr id="2549" name="直接连接符 2548"/>
            <p:cNvCxnSpPr/>
            <p:nvPr/>
          </p:nvCxnSpPr>
          <p:spPr>
            <a:xfrm>
              <a:off x="2727" y="1975"/>
              <a:ext cx="251" cy="295"/>
            </a:xfrm>
            <a:prstGeom prst="line">
              <a:avLst/>
            </a:prstGeom>
            <a:noFill/>
            <a:ln w="28575" cap="flat">
              <a:solidFill>
                <a:srgbClr val="000000"/>
              </a:solidFill>
              <a:prstDash val="solid"/>
              <a:miter lim="800000"/>
              <a:headEnd type="none" w="med" len="med"/>
              <a:tailEnd type="none" w="med" len="med"/>
            </a:ln>
          </p:spPr>
        </p:cxnSp>
        <p:cxnSp>
          <p:nvCxnSpPr>
            <p:cNvPr id="2550" name="直接连接符 2549"/>
            <p:cNvCxnSpPr/>
            <p:nvPr/>
          </p:nvCxnSpPr>
          <p:spPr>
            <a:xfrm>
              <a:off x="3404" y="1828"/>
              <a:ext cx="1203" cy="575"/>
            </a:xfrm>
            <a:prstGeom prst="line">
              <a:avLst/>
            </a:prstGeom>
            <a:noFill/>
            <a:ln w="28575" cap="flat">
              <a:solidFill>
                <a:srgbClr val="000000"/>
              </a:solidFill>
              <a:prstDash val="solid"/>
              <a:miter lim="800000"/>
              <a:headEnd type="none" w="med" len="med"/>
              <a:tailEnd type="none" w="med" len="med"/>
            </a:ln>
          </p:spPr>
        </p:cxnSp>
        <p:cxnSp>
          <p:nvCxnSpPr>
            <p:cNvPr id="2551" name="直接连接符 2550"/>
            <p:cNvCxnSpPr/>
            <p:nvPr/>
          </p:nvCxnSpPr>
          <p:spPr>
            <a:xfrm>
              <a:off x="3404" y="1828"/>
              <a:ext cx="1328" cy="508"/>
            </a:xfrm>
            <a:prstGeom prst="line">
              <a:avLst/>
            </a:prstGeom>
            <a:noFill/>
            <a:ln w="28575" cap="flat">
              <a:solidFill>
                <a:srgbClr val="000000"/>
              </a:solidFill>
              <a:prstDash val="solid"/>
              <a:miter lim="800000"/>
              <a:headEnd type="none" w="med" len="med"/>
              <a:tailEnd type="none" w="med" len="med"/>
            </a:ln>
          </p:spPr>
        </p:cxnSp>
        <p:cxnSp>
          <p:nvCxnSpPr>
            <p:cNvPr id="2552" name="直接连接符 2551"/>
            <p:cNvCxnSpPr/>
            <p:nvPr/>
          </p:nvCxnSpPr>
          <p:spPr>
            <a:xfrm>
              <a:off x="3404" y="1828"/>
              <a:ext cx="1454" cy="442"/>
            </a:xfrm>
            <a:prstGeom prst="line">
              <a:avLst/>
            </a:prstGeom>
            <a:noFill/>
            <a:ln w="28575" cap="flat">
              <a:solidFill>
                <a:srgbClr val="000000"/>
              </a:solidFill>
              <a:prstDash val="solid"/>
              <a:miter lim="800000"/>
              <a:headEnd type="none" w="med" len="med"/>
              <a:tailEnd type="none" w="med" len="med"/>
            </a:ln>
          </p:spPr>
        </p:cxnSp>
        <p:cxnSp>
          <p:nvCxnSpPr>
            <p:cNvPr id="2553" name="直接连接符 2552"/>
            <p:cNvCxnSpPr/>
            <p:nvPr/>
          </p:nvCxnSpPr>
          <p:spPr>
            <a:xfrm flipV="1">
              <a:off x="951" y="1828"/>
              <a:ext cx="1099" cy="575"/>
            </a:xfrm>
            <a:prstGeom prst="line">
              <a:avLst/>
            </a:prstGeom>
            <a:noFill/>
            <a:ln w="28575" cap="flat">
              <a:solidFill>
                <a:srgbClr val="000000"/>
              </a:solidFill>
              <a:prstDash val="solid"/>
              <a:miter lim="800000"/>
              <a:headEnd type="none" w="med" len="med"/>
              <a:tailEnd type="none" w="med" len="med"/>
            </a:ln>
          </p:spPr>
        </p:cxnSp>
        <p:cxnSp>
          <p:nvCxnSpPr>
            <p:cNvPr id="2554" name="直接连接符 2553"/>
            <p:cNvCxnSpPr/>
            <p:nvPr/>
          </p:nvCxnSpPr>
          <p:spPr>
            <a:xfrm>
              <a:off x="951" y="2698"/>
              <a:ext cx="251" cy="346"/>
            </a:xfrm>
            <a:prstGeom prst="line">
              <a:avLst/>
            </a:prstGeom>
            <a:noFill/>
            <a:ln w="28575" cap="flat">
              <a:solidFill>
                <a:srgbClr val="000000"/>
              </a:solidFill>
              <a:prstDash val="solid"/>
              <a:miter lim="800000"/>
              <a:headEnd type="none" w="med" len="med"/>
              <a:tailEnd type="none" w="med" len="med"/>
            </a:ln>
          </p:spPr>
        </p:cxnSp>
        <p:cxnSp>
          <p:nvCxnSpPr>
            <p:cNvPr id="2555" name="直接连接符 2554"/>
            <p:cNvCxnSpPr/>
            <p:nvPr/>
          </p:nvCxnSpPr>
          <p:spPr>
            <a:xfrm>
              <a:off x="951" y="2698"/>
              <a:ext cx="125" cy="413"/>
            </a:xfrm>
            <a:prstGeom prst="line">
              <a:avLst/>
            </a:prstGeom>
            <a:noFill/>
            <a:ln w="28575" cap="flat">
              <a:solidFill>
                <a:srgbClr val="000000"/>
              </a:solidFill>
              <a:prstDash val="solid"/>
              <a:miter lim="800000"/>
              <a:headEnd type="none" w="med" len="med"/>
              <a:tailEnd type="none" w="med" len="med"/>
            </a:ln>
          </p:spPr>
        </p:cxnSp>
        <p:cxnSp>
          <p:nvCxnSpPr>
            <p:cNvPr id="2556" name="直接连接符 2555"/>
            <p:cNvCxnSpPr/>
            <p:nvPr/>
          </p:nvCxnSpPr>
          <p:spPr>
            <a:xfrm flipH="1">
              <a:off x="951" y="2698"/>
              <a:ext cx="0" cy="479"/>
            </a:xfrm>
            <a:prstGeom prst="line">
              <a:avLst/>
            </a:prstGeom>
            <a:noFill/>
            <a:ln w="28575" cap="flat">
              <a:solidFill>
                <a:srgbClr val="000000"/>
              </a:solidFill>
              <a:prstDash val="solid"/>
              <a:miter lim="800000"/>
              <a:headEnd type="none" w="med" len="med"/>
              <a:tailEnd type="none" w="med" len="med"/>
            </a:ln>
          </p:spPr>
        </p:cxnSp>
        <p:cxnSp>
          <p:nvCxnSpPr>
            <p:cNvPr id="2557" name="直接连接符 2556"/>
            <p:cNvCxnSpPr/>
            <p:nvPr/>
          </p:nvCxnSpPr>
          <p:spPr>
            <a:xfrm>
              <a:off x="3404" y="2551"/>
              <a:ext cx="525" cy="0"/>
            </a:xfrm>
            <a:prstGeom prst="line">
              <a:avLst/>
            </a:prstGeom>
            <a:noFill/>
            <a:ln w="28575" cap="flat">
              <a:solidFill>
                <a:srgbClr val="000000"/>
              </a:solidFill>
              <a:prstDash val="solid"/>
              <a:miter lim="800000"/>
              <a:headEnd type="none" w="med" len="med"/>
              <a:tailEnd type="none" w="med" len="med"/>
            </a:ln>
          </p:spPr>
        </p:cxnSp>
        <p:cxnSp>
          <p:nvCxnSpPr>
            <p:cNvPr id="2558" name="直接连接符 2557"/>
            <p:cNvCxnSpPr/>
            <p:nvPr/>
          </p:nvCxnSpPr>
          <p:spPr>
            <a:xfrm>
              <a:off x="3528" y="2490"/>
              <a:ext cx="422" cy="0"/>
            </a:xfrm>
            <a:prstGeom prst="line">
              <a:avLst/>
            </a:prstGeom>
            <a:noFill/>
            <a:ln w="28575" cap="flat">
              <a:solidFill>
                <a:srgbClr val="000000"/>
              </a:solidFill>
              <a:prstDash val="solid"/>
              <a:miter lim="800000"/>
              <a:headEnd type="none" w="med" len="med"/>
              <a:tailEnd type="none" w="med" len="med"/>
            </a:ln>
          </p:spPr>
        </p:cxnSp>
        <p:cxnSp>
          <p:nvCxnSpPr>
            <p:cNvPr id="2559" name="直接连接符 2558"/>
            <p:cNvCxnSpPr/>
            <p:nvPr/>
          </p:nvCxnSpPr>
          <p:spPr>
            <a:xfrm flipH="1">
              <a:off x="2727" y="2698"/>
              <a:ext cx="0" cy="479"/>
            </a:xfrm>
            <a:prstGeom prst="line">
              <a:avLst/>
            </a:prstGeom>
            <a:noFill/>
            <a:ln w="28575" cap="flat">
              <a:solidFill>
                <a:srgbClr val="000000"/>
              </a:solidFill>
              <a:prstDash val="solid"/>
              <a:miter lim="800000"/>
              <a:headEnd type="none" w="med" len="med"/>
              <a:tailEnd type="none" w="med" len="med"/>
            </a:ln>
          </p:spPr>
        </p:cxnSp>
        <p:cxnSp>
          <p:nvCxnSpPr>
            <p:cNvPr id="2560" name="直接连接符 2559"/>
            <p:cNvCxnSpPr/>
            <p:nvPr/>
          </p:nvCxnSpPr>
          <p:spPr>
            <a:xfrm>
              <a:off x="2727" y="2698"/>
              <a:ext cx="125" cy="413"/>
            </a:xfrm>
            <a:prstGeom prst="line">
              <a:avLst/>
            </a:prstGeom>
            <a:noFill/>
            <a:ln w="28575" cap="flat">
              <a:solidFill>
                <a:srgbClr val="000000"/>
              </a:solidFill>
              <a:prstDash val="solid"/>
              <a:miter lim="800000"/>
              <a:headEnd type="none" w="med" len="med"/>
              <a:tailEnd type="none" w="med" len="med"/>
            </a:ln>
          </p:spPr>
        </p:cxnSp>
        <p:cxnSp>
          <p:nvCxnSpPr>
            <p:cNvPr id="2561" name="直接连接符 2560"/>
            <p:cNvCxnSpPr/>
            <p:nvPr/>
          </p:nvCxnSpPr>
          <p:spPr>
            <a:xfrm>
              <a:off x="2727" y="2698"/>
              <a:ext cx="251" cy="346"/>
            </a:xfrm>
            <a:prstGeom prst="line">
              <a:avLst/>
            </a:prstGeom>
            <a:noFill/>
            <a:ln w="28575" cap="flat">
              <a:solidFill>
                <a:srgbClr val="000000"/>
              </a:solidFill>
              <a:prstDash val="solid"/>
              <a:miter lim="800000"/>
              <a:headEnd type="none" w="med" len="med"/>
              <a:tailEnd type="none" w="med" len="med"/>
            </a:ln>
          </p:spPr>
        </p:cxnSp>
        <p:cxnSp>
          <p:nvCxnSpPr>
            <p:cNvPr id="2562" name="直接连接符 2561"/>
            <p:cNvCxnSpPr/>
            <p:nvPr/>
          </p:nvCxnSpPr>
          <p:spPr>
            <a:xfrm flipH="1">
              <a:off x="4607" y="2698"/>
              <a:ext cx="0" cy="479"/>
            </a:xfrm>
            <a:prstGeom prst="line">
              <a:avLst/>
            </a:prstGeom>
            <a:noFill/>
            <a:ln w="28575" cap="flat">
              <a:solidFill>
                <a:srgbClr val="000000"/>
              </a:solidFill>
              <a:prstDash val="solid"/>
              <a:miter lim="800000"/>
              <a:headEnd type="none" w="med" len="med"/>
              <a:tailEnd type="none" w="med" len="med"/>
            </a:ln>
          </p:spPr>
        </p:cxnSp>
        <p:cxnSp>
          <p:nvCxnSpPr>
            <p:cNvPr id="2563" name="直接连接符 2562"/>
            <p:cNvCxnSpPr/>
            <p:nvPr/>
          </p:nvCxnSpPr>
          <p:spPr>
            <a:xfrm>
              <a:off x="4607" y="2698"/>
              <a:ext cx="251" cy="346"/>
            </a:xfrm>
            <a:prstGeom prst="line">
              <a:avLst/>
            </a:prstGeom>
            <a:noFill/>
            <a:ln w="28575" cap="flat">
              <a:solidFill>
                <a:srgbClr val="000000"/>
              </a:solidFill>
              <a:prstDash val="solid"/>
              <a:miter lim="800000"/>
              <a:headEnd type="none" w="med" len="med"/>
              <a:tailEnd type="none" w="med" len="med"/>
            </a:ln>
          </p:spPr>
        </p:cxnSp>
        <p:cxnSp>
          <p:nvCxnSpPr>
            <p:cNvPr id="2564" name="直接连接符 2563"/>
            <p:cNvCxnSpPr/>
            <p:nvPr/>
          </p:nvCxnSpPr>
          <p:spPr>
            <a:xfrm>
              <a:off x="4607" y="2698"/>
              <a:ext cx="125" cy="413"/>
            </a:xfrm>
            <a:prstGeom prst="line">
              <a:avLst/>
            </a:prstGeom>
            <a:noFill/>
            <a:ln w="28575" cap="flat">
              <a:solidFill>
                <a:srgbClr val="000000"/>
              </a:solidFill>
              <a:prstDash val="solid"/>
              <a:miter lim="800000"/>
              <a:headEnd type="none" w="med" len="med"/>
              <a:tailEnd type="none" w="med" len="med"/>
            </a:ln>
          </p:spPr>
        </p:cxnSp>
        <p:sp>
          <p:nvSpPr>
            <p:cNvPr id="2565" name="圆角矩形标注 2564"/>
            <p:cNvSpPr/>
            <p:nvPr/>
          </p:nvSpPr>
          <p:spPr>
            <a:xfrm>
              <a:off x="3630" y="722"/>
              <a:ext cx="1161" cy="267"/>
            </a:xfrm>
            <a:prstGeom prst="wedgeRoundRectCallout">
              <a:avLst>
                <a:gd name="adj1" fmla="val -70153"/>
                <a:gd name="adj2" fmla="val 155616"/>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lang="ja-JP" altLang="en-US" sz="1300" u="none">
                  <a:latin typeface="Arial" panose="020B0604020202020204" pitchFamily="34" charset="0"/>
                  <a:ea typeface="MS PGothic" panose="020B0600070205080204" pitchFamily="34" charset="-128"/>
                </a:rPr>
                <a:t>1. </a:t>
              </a:r>
              <a:r>
                <a:rPr kumimoji="0" sz="1300" u="none">
                  <a:latin typeface="宋体" panose="02010600030101010101" pitchFamily="2" charset="-122"/>
                  <a:ea typeface="宋体" panose="02010600030101010101" pitchFamily="2" charset="-122"/>
                </a:rPr>
                <a:t>这就是问题</a:t>
              </a:r>
            </a:p>
          </p:txBody>
        </p:sp>
        <p:sp>
          <p:nvSpPr>
            <p:cNvPr id="2566" name="圆角矩形标注 2565"/>
            <p:cNvSpPr/>
            <p:nvPr/>
          </p:nvSpPr>
          <p:spPr>
            <a:xfrm>
              <a:off x="672" y="960"/>
              <a:ext cx="1143" cy="332"/>
            </a:xfrm>
            <a:prstGeom prst="wedgeRoundRectCallout">
              <a:avLst>
                <a:gd name="adj1" fmla="val 73097"/>
                <a:gd name="adj2" fmla="val 186144"/>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lang="ja-JP" altLang="en-US" sz="1300" u="none">
                  <a:latin typeface="Arial" panose="020B0604020202020204" pitchFamily="34" charset="0"/>
                  <a:ea typeface="MS PGothic" panose="020B0600070205080204" pitchFamily="34" charset="-128"/>
                </a:rPr>
                <a:t>2.</a:t>
              </a:r>
              <a:r>
                <a:rPr kumimoji="0" sz="1400" u="none">
                  <a:latin typeface="Arial" panose="020B0604020202020204" pitchFamily="34" charset="0"/>
                  <a:ea typeface="宋体" panose="02010600030101010101" pitchFamily="2" charset="-122"/>
                </a:rPr>
                <a:t>我们需要解</a:t>
              </a:r>
            </a:p>
            <a:p>
              <a:pPr marL="0" lvl="0" indent="0" algn="ctr" defTabSz="739775"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决这个问题</a:t>
              </a:r>
              <a:r>
                <a:rPr kumimoji="0" lang="zh-CN" altLang="zh-CN" sz="1400" u="none">
                  <a:latin typeface="Arial" panose="020B0604020202020204" pitchFamily="34" charset="0"/>
                  <a:ea typeface="宋体" panose="02010600030101010101" pitchFamily="2" charset="-122"/>
                </a:rPr>
                <a:t> </a:t>
              </a:r>
            </a:p>
          </p:txBody>
        </p:sp>
        <p:sp>
          <p:nvSpPr>
            <p:cNvPr id="2567" name="圆角矩形标注 2566"/>
            <p:cNvSpPr/>
            <p:nvPr/>
          </p:nvSpPr>
          <p:spPr>
            <a:xfrm>
              <a:off x="102" y="1632"/>
              <a:ext cx="1185" cy="312"/>
            </a:xfrm>
            <a:prstGeom prst="wedgeRoundRectCallout">
              <a:avLst>
                <a:gd name="adj1" fmla="val 22657"/>
                <a:gd name="adj2" fmla="val 208972"/>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lang="ja-JP" altLang="en-US" sz="1300" u="none">
                  <a:latin typeface="Arial" panose="020B0604020202020204" pitchFamily="34" charset="0"/>
                  <a:ea typeface="MS PGothic" panose="020B0600070205080204" pitchFamily="34" charset="-128"/>
                </a:rPr>
                <a:t>3.</a:t>
              </a:r>
              <a:r>
                <a:rPr kumimoji="0" sz="1400" u="none">
                  <a:latin typeface="Arial" panose="020B0604020202020204" pitchFamily="34" charset="0"/>
                  <a:ea typeface="宋体" panose="02010600030101010101" pitchFamily="2" charset="-122"/>
                </a:rPr>
                <a:t>让我们找出这个</a:t>
              </a:r>
            </a:p>
            <a:p>
              <a:pPr marL="0" lvl="0" indent="0" algn="ctr" defTabSz="739775"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问题的原因</a:t>
              </a:r>
            </a:p>
          </p:txBody>
        </p:sp>
        <p:sp>
          <p:nvSpPr>
            <p:cNvPr id="2568" name="圆角矩形标注 2567"/>
            <p:cNvSpPr/>
            <p:nvPr/>
          </p:nvSpPr>
          <p:spPr>
            <a:xfrm>
              <a:off x="3957" y="1276"/>
              <a:ext cx="1073" cy="268"/>
            </a:xfrm>
            <a:prstGeom prst="wedgeRoundRectCallout">
              <a:avLst>
                <a:gd name="adj1" fmla="val -118032"/>
                <a:gd name="adj2" fmla="val 384704"/>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lang="ja-JP" altLang="en-US" sz="1300" u="none">
                  <a:latin typeface="Arial" panose="020B0604020202020204" pitchFamily="34" charset="0"/>
                  <a:ea typeface="MS PGothic" panose="020B0600070205080204" pitchFamily="34" charset="-128"/>
                </a:rPr>
                <a:t>4</a:t>
              </a:r>
              <a:r>
                <a:rPr kumimoji="0" lang="ja-JP" altLang="en-US" sz="1300" u="none">
                  <a:latin typeface="宋体" panose="02010600030101010101" pitchFamily="2" charset="-122"/>
                  <a:ea typeface="宋体" panose="02010600030101010101" pitchFamily="2" charset="-122"/>
                </a:rPr>
                <a:t>.  这是些解决</a:t>
              </a:r>
            </a:p>
            <a:p>
              <a:pPr marL="0" lvl="0" indent="0" algn="ctr" defTabSz="739775" eaLnBrk="0" fontAlgn="base" hangingPunct="0">
                <a:lnSpc>
                  <a:spcPct val="100000"/>
                </a:lnSpc>
                <a:spcBef>
                  <a:spcPct val="0"/>
                </a:spcBef>
                <a:spcAft>
                  <a:spcPct val="0"/>
                </a:spcAft>
                <a:buClrTx/>
                <a:buSzTx/>
              </a:pPr>
              <a:r>
                <a:rPr kumimoji="0" lang="ja-JP" altLang="en-US" sz="1300" u="none">
                  <a:latin typeface="宋体" panose="02010600030101010101" pitchFamily="2" charset="-122"/>
                  <a:ea typeface="宋体" panose="02010600030101010101" pitchFamily="2" charset="-122"/>
                </a:rPr>
                <a:t>   方案建议</a:t>
              </a:r>
              <a:r>
                <a:rPr kumimoji="0" lang="zh-CN" altLang="ja-JP" sz="1300" u="none">
                  <a:latin typeface="Arial" panose="020B0604020202020204" pitchFamily="34" charset="0"/>
                  <a:ea typeface="MS PGothic" panose="020B0600070205080204" pitchFamily="34" charset="-128"/>
                </a:rPr>
                <a:t> </a:t>
              </a:r>
            </a:p>
          </p:txBody>
        </p:sp>
        <p:sp>
          <p:nvSpPr>
            <p:cNvPr id="2569" name="圆角矩形标注 2568"/>
            <p:cNvSpPr/>
            <p:nvPr/>
          </p:nvSpPr>
          <p:spPr>
            <a:xfrm>
              <a:off x="4571" y="1680"/>
              <a:ext cx="1073" cy="308"/>
            </a:xfrm>
            <a:prstGeom prst="wedgeRoundRectCallout">
              <a:avLst>
                <a:gd name="adj1" fmla="val -37324"/>
                <a:gd name="adj2" fmla="val 194481"/>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457200" lvl="0" indent="-457200" algn="ctr" defTabSz="739775" eaLnBrk="0" fontAlgn="base" hangingPunct="0">
                <a:lnSpc>
                  <a:spcPct val="100000"/>
                </a:lnSpc>
                <a:spcBef>
                  <a:spcPct val="0"/>
                </a:spcBef>
                <a:spcAft>
                  <a:spcPct val="0"/>
                </a:spcAft>
                <a:buClrTx/>
                <a:buSzTx/>
                <a:buAutoNum type="arabicPeriod" startAt="5"/>
              </a:pPr>
              <a:r>
                <a:rPr kumimoji="0" sz="1300" u="none">
                  <a:latin typeface="宋体" panose="02010600030101010101" pitchFamily="2" charset="-122"/>
                  <a:ea typeface="宋体" panose="02010600030101010101" pitchFamily="2" charset="-122"/>
                </a:rPr>
                <a:t>好，就实施</a:t>
              </a:r>
            </a:p>
            <a:p>
              <a:pPr marL="457200" lvl="0" indent="-457200" algn="ctr" defTabSz="739775" eaLnBrk="0" fontAlgn="base" hangingPunct="0">
                <a:lnSpc>
                  <a:spcPct val="100000"/>
                </a:lnSpc>
                <a:spcBef>
                  <a:spcPct val="0"/>
                </a:spcBef>
                <a:spcAft>
                  <a:spcPct val="0"/>
                </a:spcAft>
                <a:buClrTx/>
                <a:buSzTx/>
              </a:pPr>
              <a:r>
                <a:rPr kumimoji="0" sz="1300" u="none">
                  <a:latin typeface="宋体" panose="02010600030101010101" pitchFamily="2" charset="-122"/>
                  <a:ea typeface="宋体" panose="02010600030101010101" pitchFamily="2" charset="-122"/>
                </a:rPr>
                <a:t>        这个建议吧！</a:t>
              </a:r>
            </a:p>
          </p:txBody>
        </p:sp>
        <p:sp>
          <p:nvSpPr>
            <p:cNvPr id="2570" name="圆角矩形标注 2569"/>
            <p:cNvSpPr/>
            <p:nvPr/>
          </p:nvSpPr>
          <p:spPr>
            <a:xfrm>
              <a:off x="294" y="3703"/>
              <a:ext cx="1073" cy="329"/>
            </a:xfrm>
            <a:prstGeom prst="wedgeRoundRectCallout">
              <a:avLst>
                <a:gd name="adj1" fmla="val 12162"/>
                <a:gd name="adj2" fmla="val -101671"/>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这就是我们确定</a:t>
              </a:r>
            </a:p>
            <a:p>
              <a:pPr marL="0" lvl="0" indent="0" algn="ctr" defTabSz="739775"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原因的办法</a:t>
              </a:r>
              <a:r>
                <a:rPr kumimoji="0" lang="zh-CN" altLang="ja-JP" sz="1300" u="none">
                  <a:latin typeface="Arial" panose="020B0604020202020204" pitchFamily="34" charset="0"/>
                  <a:ea typeface="MS PGothic" panose="020B0600070205080204" pitchFamily="34" charset="-128"/>
                </a:rPr>
                <a:t> </a:t>
              </a:r>
            </a:p>
          </p:txBody>
        </p:sp>
        <p:sp>
          <p:nvSpPr>
            <p:cNvPr id="2571" name="圆角矩形标注 2570"/>
            <p:cNvSpPr/>
            <p:nvPr/>
          </p:nvSpPr>
          <p:spPr>
            <a:xfrm>
              <a:off x="2225" y="3703"/>
              <a:ext cx="1073" cy="377"/>
            </a:xfrm>
            <a:prstGeom prst="wedgeRoundRectCallout">
              <a:avLst>
                <a:gd name="adj1" fmla="val -2190"/>
                <a:gd name="adj2" fmla="val -96949"/>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300" u="none">
                  <a:latin typeface="宋体" panose="02010600030101010101" pitchFamily="2" charset="-122"/>
                  <a:ea typeface="宋体" panose="02010600030101010101" pitchFamily="2" charset="-122"/>
                </a:rPr>
                <a:t>这就是我们论证</a:t>
              </a:r>
            </a:p>
            <a:p>
              <a:pPr marL="0" lvl="0" indent="0" algn="ctr" defTabSz="739775" eaLnBrk="0" fontAlgn="base" hangingPunct="0">
                <a:lnSpc>
                  <a:spcPct val="100000"/>
                </a:lnSpc>
                <a:spcBef>
                  <a:spcPct val="0"/>
                </a:spcBef>
                <a:spcAft>
                  <a:spcPct val="0"/>
                </a:spcAft>
                <a:buClrTx/>
                <a:buSzTx/>
              </a:pPr>
              <a:r>
                <a:rPr kumimoji="0" sz="1300" u="none">
                  <a:latin typeface="宋体" panose="02010600030101010101" pitchFamily="2" charset="-122"/>
                  <a:ea typeface="宋体" panose="02010600030101010101" pitchFamily="2" charset="-122"/>
                </a:rPr>
                <a:t>问题的方法</a:t>
              </a:r>
            </a:p>
          </p:txBody>
        </p:sp>
        <p:sp>
          <p:nvSpPr>
            <p:cNvPr id="2572" name="圆角矩形标注 2571"/>
            <p:cNvSpPr/>
            <p:nvPr/>
          </p:nvSpPr>
          <p:spPr>
            <a:xfrm>
              <a:off x="4119" y="3703"/>
              <a:ext cx="1073" cy="329"/>
            </a:xfrm>
            <a:prstGeom prst="wedgeRoundRectCallout">
              <a:avLst>
                <a:gd name="adj1" fmla="val -139"/>
                <a:gd name="adj2" fmla="val -103801"/>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这就是我们实施</a:t>
              </a:r>
            </a:p>
            <a:p>
              <a:pPr marL="0" lvl="0" indent="0" algn="ctr" defTabSz="739775"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命令的办法</a:t>
              </a:r>
            </a:p>
          </p:txBody>
        </p:sp>
      </p:grpSp>
      <p:sp>
        <p:nvSpPr>
          <p:cNvPr id="257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9A52AF43-AA53-4E9F-996B-DD7D0AD126B0}"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57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7B5749C8-383B-4387-87E0-648AEC2EA754}" type="slidenum">
              <a:rPr kumimoji="1" sz="1200" u="none">
                <a:solidFill>
                  <a:schemeClr val="tx1"/>
                </a:solidFill>
                <a:latin typeface="Times New Roman" panose="02020603050405020304" pitchFamily="18" charset="0"/>
                <a:ea typeface="宋体" panose="02010600030101010101" pitchFamily="2" charset="-122"/>
              </a:rPr>
              <a:t>36</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5" name="标题 2574"/>
          <p:cNvSpPr>
            <a:spLocks noGrp="1"/>
          </p:cNvSpPr>
          <p:nvPr>
            <p:ph type="title" idx="4294967295"/>
          </p:nvPr>
        </p:nvSpPr>
        <p:spPr>
          <a:xfrm>
            <a:off x="685800" y="381000"/>
            <a:ext cx="7137400" cy="523875"/>
          </a:xfrm>
          <a:prstGeom prst="rect">
            <a:avLst/>
          </a:prstGeom>
          <a:noFill/>
          <a:ln cap="flat">
            <a:noFill/>
            <a:prstDash val="solid"/>
            <a:miter lim="800000"/>
            <a:headEnd type="none" w="med" len="med"/>
            <a:tailEnd type="none" w="med" len="med"/>
          </a:ln>
        </p:spPr>
        <p:txBody>
          <a:bodyPr rot="0" vert="horz" wrap="square" lIns="82309" tIns="41154" rIns="82309" bIns="41154" anchor="t"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a:latin typeface="宋体" panose="02010600030101010101" pitchFamily="2" charset="-122"/>
              </a:rPr>
              <a:t>变更管理－－简单的变更管理流程</a:t>
            </a:r>
            <a:r>
              <a:rPr lang="zh-CN" altLang="ja-JP">
                <a:latin typeface="宋体" panose="02010600030101010101" pitchFamily="2" charset="-122"/>
              </a:rPr>
              <a:t> </a:t>
            </a:r>
            <a:endParaRPr lang="zh-CN" altLang="ja-JP">
              <a:ea typeface="MS PGothic" panose="020B0600070205080204" pitchFamily="34" charset="-128"/>
            </a:endParaRPr>
          </a:p>
        </p:txBody>
      </p:sp>
      <p:sp>
        <p:nvSpPr>
          <p:cNvPr id="2576" name="矩形 2575"/>
          <p:cNvSpPr/>
          <p:nvPr/>
        </p:nvSpPr>
        <p:spPr>
          <a:xfrm>
            <a:off x="2786062" y="2552700"/>
            <a:ext cx="9144000" cy="0"/>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grpSp>
        <p:nvGrpSpPr>
          <p:cNvPr id="2577" name="组合 2576"/>
          <p:cNvGrpSpPr/>
          <p:nvPr/>
        </p:nvGrpSpPr>
        <p:grpSpPr>
          <a:xfrm>
            <a:off x="2601912" y="2447925"/>
            <a:ext cx="4713288" cy="3419475"/>
            <a:chOff x="1639" y="1542"/>
            <a:chExt cx="2412" cy="2010"/>
          </a:xfrm>
        </p:grpSpPr>
        <p:sp>
          <p:nvSpPr>
            <p:cNvPr id="2578" name="流程图: 可选过程 2577"/>
            <p:cNvSpPr/>
            <p:nvPr/>
          </p:nvSpPr>
          <p:spPr>
            <a:xfrm>
              <a:off x="1639" y="1542"/>
              <a:ext cx="1459" cy="319"/>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579" name="矩形 2578"/>
            <p:cNvSpPr/>
            <p:nvPr/>
          </p:nvSpPr>
          <p:spPr>
            <a:xfrm>
              <a:off x="1702" y="1580"/>
              <a:ext cx="1396" cy="198"/>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变更请求</a:t>
              </a:r>
              <a:r>
                <a:rPr kumimoji="1" sz="1600" u="none">
                  <a:solidFill>
                    <a:srgbClr val="F9F8BC"/>
                  </a:solidFill>
                  <a:latin typeface="Arial" panose="020B0604020202020204" pitchFamily="34" charset="0"/>
                  <a:ea typeface="楷体_GB2312" pitchFamily="49" charset="-122"/>
                </a:rPr>
                <a:t>ECR</a:t>
              </a:r>
            </a:p>
          </p:txBody>
        </p:sp>
        <p:sp>
          <p:nvSpPr>
            <p:cNvPr id="2580" name="流程图: 可选过程 2579"/>
            <p:cNvSpPr/>
            <p:nvPr/>
          </p:nvSpPr>
          <p:spPr>
            <a:xfrm>
              <a:off x="2590" y="2342"/>
              <a:ext cx="1459" cy="320"/>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581" name="矩形 2580"/>
            <p:cNvSpPr/>
            <p:nvPr/>
          </p:nvSpPr>
          <p:spPr>
            <a:xfrm>
              <a:off x="2590" y="2381"/>
              <a:ext cx="1396" cy="198"/>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变更单ECO</a:t>
              </a:r>
            </a:p>
          </p:txBody>
        </p:sp>
        <p:cxnSp>
          <p:nvCxnSpPr>
            <p:cNvPr id="2582" name="直接连接符 2581"/>
            <p:cNvCxnSpPr/>
            <p:nvPr/>
          </p:nvCxnSpPr>
          <p:spPr>
            <a:xfrm>
              <a:off x="2400" y="1861"/>
              <a:ext cx="920" cy="481"/>
            </a:xfrm>
            <a:prstGeom prst="line">
              <a:avLst/>
            </a:prstGeom>
            <a:noFill/>
            <a:ln w="19050" cap="flat">
              <a:solidFill>
                <a:srgbClr val="000000"/>
              </a:solidFill>
              <a:prstDash val="solid"/>
              <a:miter lim="800000"/>
              <a:headEnd type="none" w="med" len="med"/>
              <a:tailEnd type="none" w="med" len="med"/>
            </a:ln>
          </p:spPr>
        </p:cxnSp>
        <p:sp>
          <p:nvSpPr>
            <p:cNvPr id="2583" name="流程图: 可选过程 2582"/>
            <p:cNvSpPr/>
            <p:nvPr/>
          </p:nvSpPr>
          <p:spPr>
            <a:xfrm>
              <a:off x="2592" y="3233"/>
              <a:ext cx="1459" cy="319"/>
            </a:xfrm>
            <a:prstGeom prst="flowChartAlternateProcess">
              <a:avLst/>
            </a:prstGeom>
            <a:solidFill>
              <a:srgbClr val="993366"/>
            </a:solidFill>
            <a:ln w="12700" cap="flat">
              <a:solidFill>
                <a:srgbClr val="000000"/>
              </a:solid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584" name="矩形 2583"/>
            <p:cNvSpPr/>
            <p:nvPr/>
          </p:nvSpPr>
          <p:spPr>
            <a:xfrm>
              <a:off x="2592" y="3271"/>
              <a:ext cx="1395" cy="198"/>
            </a:xfrm>
            <a:prstGeom prst="rect">
              <a:avLst/>
            </a:prstGeom>
            <a:noFill/>
            <a:ln w="12700"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u="none">
                  <a:solidFill>
                    <a:srgbClr val="F9F8BC"/>
                  </a:solidFill>
                  <a:latin typeface="Arial" panose="020B0604020202020204" pitchFamily="34" charset="0"/>
                  <a:ea typeface="宋体" panose="02010600030101010101" pitchFamily="2" charset="-122"/>
                </a:rPr>
                <a:t>变更活动ECA</a:t>
              </a:r>
            </a:p>
          </p:txBody>
        </p:sp>
        <p:cxnSp>
          <p:nvCxnSpPr>
            <p:cNvPr id="2585" name="直接连接符 2584"/>
            <p:cNvCxnSpPr/>
            <p:nvPr/>
          </p:nvCxnSpPr>
          <p:spPr>
            <a:xfrm>
              <a:off x="3320" y="2662"/>
              <a:ext cx="2" cy="571"/>
            </a:xfrm>
            <a:prstGeom prst="line">
              <a:avLst/>
            </a:prstGeom>
            <a:noFill/>
            <a:ln w="19050" cap="flat">
              <a:solidFill>
                <a:srgbClr val="000000"/>
              </a:solidFill>
              <a:prstDash val="solid"/>
              <a:miter lim="800000"/>
              <a:headEnd type="none" w="med" len="med"/>
              <a:tailEnd type="none" w="med" len="med"/>
            </a:ln>
          </p:spPr>
        </p:cxnSp>
      </p:grpSp>
      <p:sp>
        <p:nvSpPr>
          <p:cNvPr id="2586" name="矩形 2585"/>
          <p:cNvSpPr/>
          <p:nvPr/>
        </p:nvSpPr>
        <p:spPr>
          <a:xfrm>
            <a:off x="609600" y="1066800"/>
            <a:ext cx="7772400" cy="5105400"/>
          </a:xfrm>
          <a:prstGeom prst="rect">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342900" lvl="0" indent="-342900" fontAlgn="base">
              <a:lnSpc>
                <a:spcPct val="100000"/>
              </a:lnSpc>
              <a:spcBef>
                <a:spcPct val="20000"/>
              </a:spcBef>
              <a:spcAft>
                <a:spcPct val="0"/>
              </a:spcAft>
              <a:buClrTx/>
              <a:buSzTx/>
              <a:buChar char="•"/>
            </a:pPr>
            <a:r>
              <a:rPr kumimoji="1" sz="2200" b="1" i="1" u="none">
                <a:solidFill>
                  <a:srgbClr val="FF3300"/>
                </a:solidFill>
                <a:latin typeface="Times New Roman" panose="02020603050405020304" pitchFamily="18" charset="0"/>
                <a:ea typeface="宋体" panose="02010600030101010101" pitchFamily="2" charset="-122"/>
              </a:rPr>
              <a:t>简单的变更流程环节为：发起更改请求→实施变更；</a:t>
            </a:r>
          </a:p>
          <a:p>
            <a:pPr marL="342900" lvl="0" indent="-342900" fontAlgn="base">
              <a:lnSpc>
                <a:spcPct val="100000"/>
              </a:lnSpc>
              <a:spcBef>
                <a:spcPct val="20000"/>
              </a:spcBef>
              <a:spcAft>
                <a:spcPct val="0"/>
              </a:spcAft>
              <a:buClrTx/>
              <a:buSzTx/>
              <a:buChar char="•"/>
            </a:pPr>
            <a:r>
              <a:rPr kumimoji="1" sz="2200" b="1" i="1" u="none">
                <a:solidFill>
                  <a:srgbClr val="FF3300"/>
                </a:solidFill>
                <a:latin typeface="Times New Roman" panose="02020603050405020304" pitchFamily="18" charset="0"/>
                <a:ea typeface="宋体" panose="02010600030101010101" pitchFamily="2" charset="-122"/>
              </a:rPr>
              <a:t>组成简单变更流程的变更对象为：</a:t>
            </a:r>
          </a:p>
          <a:p>
            <a:pPr marL="342900" lvl="0" indent="-342900" fontAlgn="base">
              <a:lnSpc>
                <a:spcPct val="100000"/>
              </a:lnSpc>
              <a:spcBef>
                <a:spcPct val="20000"/>
              </a:spcBef>
              <a:spcAft>
                <a:spcPct val="0"/>
              </a:spcAft>
              <a:buClrTx/>
              <a:buSzTx/>
            </a:pPr>
            <a:r>
              <a:rPr kumimoji="1" sz="2200" b="1" i="1" u="none">
                <a:solidFill>
                  <a:srgbClr val="FF3300"/>
                </a:solidFill>
                <a:latin typeface="Times New Roman" panose="02020603050405020304" pitchFamily="18" charset="0"/>
                <a:ea typeface="宋体" panose="02010600030101010101" pitchFamily="2" charset="-122"/>
              </a:rPr>
              <a:t>	变更请求</a:t>
            </a:r>
            <a:r>
              <a:rPr kumimoji="1" sz="2200" b="1" i="1" u="none">
                <a:solidFill>
                  <a:srgbClr val="FF3300"/>
                </a:solidFill>
                <a:latin typeface="Times New Roman" panose="02020603050405020304" pitchFamily="18" charset="0"/>
                <a:ea typeface="Times New Roman" panose="02020603050405020304" pitchFamily="18" charset="0"/>
              </a:rPr>
              <a:t>ECR</a:t>
            </a:r>
            <a:r>
              <a:rPr kumimoji="1" sz="2200" b="1" i="1" u="none">
                <a:solidFill>
                  <a:srgbClr val="FF3300"/>
                </a:solidFill>
                <a:latin typeface="Times New Roman" panose="02020603050405020304" pitchFamily="18" charset="0"/>
                <a:ea typeface="宋体" panose="02010600030101010101" pitchFamily="2" charset="-122"/>
              </a:rPr>
              <a:t>→变更单</a:t>
            </a:r>
            <a:r>
              <a:rPr kumimoji="1" sz="2200" b="1" i="1" u="none">
                <a:solidFill>
                  <a:srgbClr val="FF3300"/>
                </a:solidFill>
                <a:latin typeface="Times New Roman" panose="02020603050405020304" pitchFamily="18" charset="0"/>
                <a:ea typeface="Times New Roman" panose="02020603050405020304" pitchFamily="18" charset="0"/>
              </a:rPr>
              <a:t>ECO </a:t>
            </a:r>
            <a:r>
              <a:rPr kumimoji="1" sz="2200" b="1" i="1" u="none">
                <a:solidFill>
                  <a:srgbClr val="FF3300"/>
                </a:solidFill>
                <a:latin typeface="Times New Roman" panose="02020603050405020304" pitchFamily="18" charset="0"/>
                <a:ea typeface="宋体" panose="02010600030101010101" pitchFamily="2" charset="-122"/>
              </a:rPr>
              <a:t>→变更活动</a:t>
            </a:r>
            <a:r>
              <a:rPr kumimoji="1" sz="2200" b="1" i="1" u="none">
                <a:solidFill>
                  <a:srgbClr val="FF3300"/>
                </a:solidFill>
                <a:latin typeface="Times New Roman" panose="02020603050405020304" pitchFamily="18" charset="0"/>
                <a:ea typeface="Times New Roman" panose="02020603050405020304" pitchFamily="18" charset="0"/>
              </a:rPr>
              <a:t>ECA</a:t>
            </a:r>
            <a:r>
              <a:rPr kumimoji="1" sz="2200" b="1" i="1" u="none">
                <a:solidFill>
                  <a:srgbClr val="FF3300"/>
                </a:solidFill>
                <a:latin typeface="Times New Roman" panose="02020603050405020304" pitchFamily="18" charset="0"/>
                <a:ea typeface="宋体" panose="02010600030101010101" pitchFamily="2" charset="-122"/>
              </a:rPr>
              <a:t>。</a:t>
            </a:r>
          </a:p>
        </p:txBody>
      </p:sp>
      <p:sp>
        <p:nvSpPr>
          <p:cNvPr id="2587"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6B6E3C98-704A-4858-AC88-80C371F9614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588"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17117D94-04A1-4367-8596-28CE0310EF24}" type="slidenum">
              <a:rPr kumimoji="1" sz="1200" u="none">
                <a:solidFill>
                  <a:schemeClr val="tx1"/>
                </a:solidFill>
                <a:latin typeface="Times New Roman" panose="02020603050405020304" pitchFamily="18" charset="0"/>
                <a:ea typeface="宋体" panose="02010600030101010101" pitchFamily="2" charset="-122"/>
              </a:rPr>
              <a:t>37</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89" name="标题 258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sz="2900"/>
              <a:t>变更管理－－华为变更管理流程定义</a:t>
            </a:r>
            <a:endParaRPr lang="zh-CN" altLang="zh-CN" sz="2900"/>
          </a:p>
        </p:txBody>
      </p:sp>
      <p:sp>
        <p:nvSpPr>
          <p:cNvPr id="2590" name="文本占位符 2589"/>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t>为了简化整个流程，当潜在的影响需要评估时，变更评估用来替代变更研究和变更建议。 </a:t>
            </a:r>
          </a:p>
        </p:txBody>
      </p:sp>
      <p:grpSp>
        <p:nvGrpSpPr>
          <p:cNvPr id="2591" name="组合 2590"/>
          <p:cNvGrpSpPr/>
          <p:nvPr/>
        </p:nvGrpSpPr>
        <p:grpSpPr>
          <a:xfrm>
            <a:off x="1828800" y="3200400"/>
            <a:ext cx="6751638" cy="2560638"/>
            <a:chOff x="883" y="1843"/>
            <a:chExt cx="4253" cy="1613"/>
          </a:xfrm>
        </p:grpSpPr>
        <p:sp>
          <p:nvSpPr>
            <p:cNvPr id="2592" name="圆角矩形 2591"/>
            <p:cNvSpPr/>
            <p:nvPr/>
          </p:nvSpPr>
          <p:spPr>
            <a:xfrm>
              <a:off x="3916" y="2374"/>
              <a:ext cx="1220" cy="266"/>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593" name="圆角矩形 2592"/>
            <p:cNvSpPr/>
            <p:nvPr/>
          </p:nvSpPr>
          <p:spPr>
            <a:xfrm>
              <a:off x="3803" y="2433"/>
              <a:ext cx="1220" cy="267"/>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594" name="圆角矩形 2593"/>
            <p:cNvSpPr/>
            <p:nvPr/>
          </p:nvSpPr>
          <p:spPr>
            <a:xfrm>
              <a:off x="1999" y="1843"/>
              <a:ext cx="1219" cy="266"/>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Narrow" panose="020B0606020202030204" pitchFamily="34" charset="0"/>
                  <a:ea typeface="宋体" panose="02010600030101010101" pitchFamily="2" charset="-122"/>
                </a:rPr>
                <a:t>变更请求</a:t>
              </a:r>
            </a:p>
          </p:txBody>
        </p:sp>
        <p:sp>
          <p:nvSpPr>
            <p:cNvPr id="2595" name="圆角矩形 2594"/>
            <p:cNvSpPr/>
            <p:nvPr/>
          </p:nvSpPr>
          <p:spPr>
            <a:xfrm>
              <a:off x="1214" y="2379"/>
              <a:ext cx="1219" cy="266"/>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596" name="圆角矩形 2595"/>
            <p:cNvSpPr/>
            <p:nvPr/>
          </p:nvSpPr>
          <p:spPr>
            <a:xfrm>
              <a:off x="1101" y="2439"/>
              <a:ext cx="1219" cy="266"/>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597" name="圆角矩形 2596"/>
            <p:cNvSpPr/>
            <p:nvPr/>
          </p:nvSpPr>
          <p:spPr>
            <a:xfrm>
              <a:off x="3690" y="2494"/>
              <a:ext cx="1220" cy="265"/>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Narrow" panose="020B0606020202030204" pitchFamily="34" charset="0"/>
                  <a:ea typeface="宋体" panose="02010600030101010101" pitchFamily="2" charset="-122"/>
                </a:rPr>
                <a:t>变更单</a:t>
              </a:r>
            </a:p>
          </p:txBody>
        </p:sp>
        <p:sp>
          <p:nvSpPr>
            <p:cNvPr id="2598" name="圆角矩形 2597"/>
            <p:cNvSpPr/>
            <p:nvPr/>
          </p:nvSpPr>
          <p:spPr>
            <a:xfrm>
              <a:off x="3916" y="3071"/>
              <a:ext cx="1220" cy="265"/>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599" name="圆角矩形 2598"/>
            <p:cNvSpPr/>
            <p:nvPr/>
          </p:nvSpPr>
          <p:spPr>
            <a:xfrm>
              <a:off x="3803" y="3131"/>
              <a:ext cx="1220" cy="266"/>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600" name="圆角矩形 2599"/>
            <p:cNvSpPr/>
            <p:nvPr/>
          </p:nvSpPr>
          <p:spPr>
            <a:xfrm>
              <a:off x="3690" y="3190"/>
              <a:ext cx="1220" cy="266"/>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Narrow" panose="020B0606020202030204" pitchFamily="34" charset="0"/>
                  <a:ea typeface="宋体" panose="02010600030101010101" pitchFamily="2" charset="-122"/>
                </a:rPr>
                <a:t>变更活动</a:t>
              </a:r>
            </a:p>
          </p:txBody>
        </p:sp>
        <p:sp>
          <p:nvSpPr>
            <p:cNvPr id="2601" name="圆角矩形 2600"/>
            <p:cNvSpPr/>
            <p:nvPr/>
          </p:nvSpPr>
          <p:spPr>
            <a:xfrm>
              <a:off x="1109" y="3071"/>
              <a:ext cx="1219" cy="265"/>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602" name="圆角矩形 2601"/>
            <p:cNvSpPr/>
            <p:nvPr/>
          </p:nvSpPr>
          <p:spPr>
            <a:xfrm>
              <a:off x="996" y="3131"/>
              <a:ext cx="1218" cy="266"/>
            </a:xfrm>
            <a:prstGeom prst="roundRect">
              <a:avLst>
                <a:gd name="adj" fmla="val 16667"/>
              </a:avLst>
            </a:prstGeom>
            <a:solidFill>
              <a:srgbClr val="CFB7FF"/>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endParaRPr kumimoji="0" lang="en-US" altLang="en-US" sz="1600" b="1" u="none">
                <a:solidFill>
                  <a:schemeClr val="bg1"/>
                </a:solidFill>
                <a:latin typeface="Arial Narrow" panose="020B0606020202030204" pitchFamily="34" charset="0"/>
                <a:ea typeface="宋体" panose="02010600030101010101" pitchFamily="2" charset="-122"/>
              </a:endParaRPr>
            </a:p>
          </p:txBody>
        </p:sp>
        <p:sp>
          <p:nvSpPr>
            <p:cNvPr id="2603" name="圆角矩形 2602"/>
            <p:cNvSpPr/>
            <p:nvPr/>
          </p:nvSpPr>
          <p:spPr>
            <a:xfrm>
              <a:off x="883" y="3190"/>
              <a:ext cx="1219" cy="266"/>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Narrow" panose="020B0606020202030204" pitchFamily="34" charset="0"/>
                  <a:ea typeface="宋体" panose="02010600030101010101" pitchFamily="2" charset="-122"/>
                </a:rPr>
                <a:t>分析活动</a:t>
              </a:r>
            </a:p>
          </p:txBody>
        </p:sp>
        <p:cxnSp>
          <p:nvCxnSpPr>
            <p:cNvPr id="2604" name="直接连接符 2603"/>
            <p:cNvCxnSpPr/>
            <p:nvPr/>
          </p:nvCxnSpPr>
          <p:spPr>
            <a:xfrm flipH="1">
              <a:off x="1598" y="2109"/>
              <a:ext cx="1011" cy="390"/>
            </a:xfrm>
            <a:prstGeom prst="line">
              <a:avLst/>
            </a:prstGeom>
            <a:noFill/>
            <a:ln w="19050" cap="flat">
              <a:solidFill>
                <a:srgbClr val="808080"/>
              </a:solidFill>
              <a:prstDash val="solid"/>
              <a:miter lim="800000"/>
              <a:headEnd type="none" w="med" len="med"/>
              <a:tailEnd type="none" w="med" len="med"/>
            </a:ln>
          </p:spPr>
        </p:cxnSp>
        <p:cxnSp>
          <p:nvCxnSpPr>
            <p:cNvPr id="2605" name="直接连接符 2604"/>
            <p:cNvCxnSpPr/>
            <p:nvPr/>
          </p:nvCxnSpPr>
          <p:spPr>
            <a:xfrm flipH="1">
              <a:off x="1710" y="2109"/>
              <a:ext cx="899" cy="330"/>
            </a:xfrm>
            <a:prstGeom prst="line">
              <a:avLst/>
            </a:prstGeom>
            <a:noFill/>
            <a:ln w="28575" cap="flat">
              <a:solidFill>
                <a:srgbClr val="000000"/>
              </a:solidFill>
              <a:prstDash val="solid"/>
              <a:miter lim="800000"/>
              <a:headEnd type="none" w="med" len="med"/>
              <a:tailEnd type="none" w="med" len="med"/>
            </a:ln>
          </p:spPr>
        </p:cxnSp>
        <p:cxnSp>
          <p:nvCxnSpPr>
            <p:cNvPr id="2606" name="直接连接符 2605"/>
            <p:cNvCxnSpPr/>
            <p:nvPr/>
          </p:nvCxnSpPr>
          <p:spPr>
            <a:xfrm flipH="1">
              <a:off x="1824" y="2109"/>
              <a:ext cx="785" cy="270"/>
            </a:xfrm>
            <a:prstGeom prst="line">
              <a:avLst/>
            </a:prstGeom>
            <a:noFill/>
            <a:ln w="28575" cap="flat">
              <a:solidFill>
                <a:srgbClr val="000000"/>
              </a:solidFill>
              <a:prstDash val="solid"/>
              <a:miter lim="800000"/>
              <a:headEnd type="none" w="med" len="med"/>
              <a:tailEnd type="none" w="med" len="med"/>
            </a:ln>
          </p:spPr>
        </p:cxnSp>
        <p:cxnSp>
          <p:nvCxnSpPr>
            <p:cNvPr id="2607" name="直接连接符 2606"/>
            <p:cNvCxnSpPr/>
            <p:nvPr/>
          </p:nvCxnSpPr>
          <p:spPr>
            <a:xfrm>
              <a:off x="3218" y="1976"/>
              <a:ext cx="1083" cy="518"/>
            </a:xfrm>
            <a:prstGeom prst="line">
              <a:avLst/>
            </a:prstGeom>
            <a:noFill/>
            <a:ln w="28575" cap="flat">
              <a:solidFill>
                <a:srgbClr val="000000"/>
              </a:solidFill>
              <a:prstDash val="solid"/>
              <a:miter lim="800000"/>
              <a:headEnd type="none" w="med" len="med"/>
              <a:tailEnd type="none" w="med" len="med"/>
            </a:ln>
          </p:spPr>
        </p:cxnSp>
        <p:cxnSp>
          <p:nvCxnSpPr>
            <p:cNvPr id="2608" name="直接连接符 2607"/>
            <p:cNvCxnSpPr/>
            <p:nvPr/>
          </p:nvCxnSpPr>
          <p:spPr>
            <a:xfrm>
              <a:off x="3218" y="1976"/>
              <a:ext cx="1195" cy="457"/>
            </a:xfrm>
            <a:prstGeom prst="line">
              <a:avLst/>
            </a:prstGeom>
            <a:noFill/>
            <a:ln w="28575" cap="flat">
              <a:solidFill>
                <a:srgbClr val="000000"/>
              </a:solidFill>
              <a:prstDash val="solid"/>
              <a:miter lim="800000"/>
              <a:headEnd type="none" w="med" len="med"/>
              <a:tailEnd type="none" w="med" len="med"/>
            </a:ln>
          </p:spPr>
        </p:cxnSp>
        <p:cxnSp>
          <p:nvCxnSpPr>
            <p:cNvPr id="2609" name="直接连接符 2608"/>
            <p:cNvCxnSpPr/>
            <p:nvPr/>
          </p:nvCxnSpPr>
          <p:spPr>
            <a:xfrm>
              <a:off x="3218" y="1976"/>
              <a:ext cx="1309" cy="398"/>
            </a:xfrm>
            <a:prstGeom prst="line">
              <a:avLst/>
            </a:prstGeom>
            <a:noFill/>
            <a:ln w="28575" cap="flat">
              <a:solidFill>
                <a:srgbClr val="000000"/>
              </a:solidFill>
              <a:prstDash val="solid"/>
              <a:miter lim="800000"/>
              <a:headEnd type="none" w="med" len="med"/>
              <a:tailEnd type="none" w="med" len="med"/>
            </a:ln>
          </p:spPr>
        </p:cxnSp>
        <p:cxnSp>
          <p:nvCxnSpPr>
            <p:cNvPr id="2610" name="直接连接符 2609"/>
            <p:cNvCxnSpPr/>
            <p:nvPr/>
          </p:nvCxnSpPr>
          <p:spPr>
            <a:xfrm flipH="1">
              <a:off x="1492" y="2765"/>
              <a:ext cx="106" cy="425"/>
            </a:xfrm>
            <a:prstGeom prst="line">
              <a:avLst/>
            </a:prstGeom>
            <a:noFill/>
            <a:ln w="28575" cap="flat">
              <a:solidFill>
                <a:srgbClr val="000000"/>
              </a:solidFill>
              <a:prstDash val="solid"/>
              <a:miter lim="800000"/>
              <a:headEnd type="none" w="med" len="med"/>
              <a:tailEnd type="none" w="med" len="med"/>
            </a:ln>
          </p:spPr>
        </p:cxnSp>
        <p:cxnSp>
          <p:nvCxnSpPr>
            <p:cNvPr id="2611" name="直接连接符 2610"/>
            <p:cNvCxnSpPr/>
            <p:nvPr/>
          </p:nvCxnSpPr>
          <p:spPr>
            <a:xfrm>
              <a:off x="1598" y="2765"/>
              <a:ext cx="7" cy="366"/>
            </a:xfrm>
            <a:prstGeom prst="line">
              <a:avLst/>
            </a:prstGeom>
            <a:noFill/>
            <a:ln w="28575" cap="flat">
              <a:solidFill>
                <a:srgbClr val="000000"/>
              </a:solidFill>
              <a:prstDash val="solid"/>
              <a:miter lim="800000"/>
              <a:headEnd type="none" w="med" len="med"/>
              <a:tailEnd type="none" w="med" len="med"/>
            </a:ln>
          </p:spPr>
        </p:cxnSp>
        <p:cxnSp>
          <p:nvCxnSpPr>
            <p:cNvPr id="2612" name="直接连接符 2611"/>
            <p:cNvCxnSpPr/>
            <p:nvPr/>
          </p:nvCxnSpPr>
          <p:spPr>
            <a:xfrm>
              <a:off x="1598" y="2765"/>
              <a:ext cx="120" cy="306"/>
            </a:xfrm>
            <a:prstGeom prst="line">
              <a:avLst/>
            </a:prstGeom>
            <a:noFill/>
            <a:ln w="28575" cap="flat">
              <a:solidFill>
                <a:srgbClr val="000000"/>
              </a:solidFill>
              <a:prstDash val="solid"/>
              <a:miter lim="800000"/>
              <a:headEnd type="none" w="med" len="med"/>
              <a:tailEnd type="none" w="med" len="med"/>
            </a:ln>
          </p:spPr>
        </p:cxnSp>
        <p:cxnSp>
          <p:nvCxnSpPr>
            <p:cNvPr id="2613" name="直接连接符 2612"/>
            <p:cNvCxnSpPr/>
            <p:nvPr/>
          </p:nvCxnSpPr>
          <p:spPr>
            <a:xfrm flipH="1">
              <a:off x="4301" y="2759"/>
              <a:ext cx="0" cy="431"/>
            </a:xfrm>
            <a:prstGeom prst="line">
              <a:avLst/>
            </a:prstGeom>
            <a:noFill/>
            <a:ln w="28575" cap="flat">
              <a:solidFill>
                <a:srgbClr val="000000"/>
              </a:solidFill>
              <a:prstDash val="solid"/>
              <a:miter lim="800000"/>
              <a:headEnd type="none" w="med" len="med"/>
              <a:tailEnd type="none" w="med" len="med"/>
            </a:ln>
          </p:spPr>
        </p:cxnSp>
        <p:cxnSp>
          <p:nvCxnSpPr>
            <p:cNvPr id="2614" name="直接连接符 2613"/>
            <p:cNvCxnSpPr/>
            <p:nvPr/>
          </p:nvCxnSpPr>
          <p:spPr>
            <a:xfrm>
              <a:off x="4301" y="2759"/>
              <a:ext cx="226" cy="312"/>
            </a:xfrm>
            <a:prstGeom prst="line">
              <a:avLst/>
            </a:prstGeom>
            <a:noFill/>
            <a:ln w="28575" cap="flat">
              <a:solidFill>
                <a:srgbClr val="000000"/>
              </a:solidFill>
              <a:prstDash val="solid"/>
              <a:miter lim="800000"/>
              <a:headEnd type="none" w="med" len="med"/>
              <a:tailEnd type="none" w="med" len="med"/>
            </a:ln>
          </p:spPr>
        </p:cxnSp>
        <p:cxnSp>
          <p:nvCxnSpPr>
            <p:cNvPr id="2615" name="直接连接符 2614"/>
            <p:cNvCxnSpPr/>
            <p:nvPr/>
          </p:nvCxnSpPr>
          <p:spPr>
            <a:xfrm>
              <a:off x="4301" y="2759"/>
              <a:ext cx="112" cy="372"/>
            </a:xfrm>
            <a:prstGeom prst="line">
              <a:avLst/>
            </a:prstGeom>
            <a:noFill/>
            <a:ln w="28575" cap="flat">
              <a:solidFill>
                <a:srgbClr val="000000"/>
              </a:solidFill>
              <a:prstDash val="solid"/>
              <a:miter lim="800000"/>
              <a:headEnd type="none" w="med" len="med"/>
              <a:tailEnd type="none" w="med" len="med"/>
            </a:ln>
          </p:spPr>
        </p:cxnSp>
        <p:sp>
          <p:nvSpPr>
            <p:cNvPr id="2616" name="圆角矩形 2615"/>
            <p:cNvSpPr/>
            <p:nvPr/>
          </p:nvSpPr>
          <p:spPr>
            <a:xfrm>
              <a:off x="988" y="2499"/>
              <a:ext cx="1219" cy="266"/>
            </a:xfrm>
            <a:prstGeom prst="roundRect">
              <a:avLst>
                <a:gd name="adj" fmla="val 16667"/>
              </a:avLst>
            </a:prstGeom>
            <a:solidFill>
              <a:srgbClr val="B2B2B2"/>
            </a:solidFill>
            <a:ln cap="flat">
              <a:solidFill>
                <a:srgbClr val="000000"/>
              </a:solidFill>
              <a:prstDash val="solid"/>
              <a:miter lim="800000"/>
              <a:headEnd type="none" w="med" len="med"/>
              <a:tailEnd type="none" w="med" len="med"/>
            </a:ln>
          </p:spPr>
          <p:txBody>
            <a:bodyPr wrap="none" lIns="74614" tIns="37307" rIns="74614" bIns="37307"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algn="ctr" defTabSz="739775" eaLnBrk="0" fontAlgn="base" hangingPunct="0">
                <a:lnSpc>
                  <a:spcPct val="100000"/>
                </a:lnSpc>
                <a:spcBef>
                  <a:spcPct val="0"/>
                </a:spcBef>
                <a:spcAft>
                  <a:spcPct val="0"/>
                </a:spcAft>
                <a:buClrTx/>
                <a:buSzTx/>
              </a:pPr>
              <a:r>
                <a:rPr kumimoji="0" sz="1400" b="1" u="none">
                  <a:solidFill>
                    <a:schemeClr val="bg1"/>
                  </a:solidFill>
                  <a:latin typeface="Arial Narrow" panose="020B0606020202030204" pitchFamily="34" charset="0"/>
                  <a:ea typeface="宋体" panose="02010600030101010101" pitchFamily="2" charset="-122"/>
                </a:rPr>
                <a:t>变更评估</a:t>
              </a:r>
            </a:p>
          </p:txBody>
        </p:sp>
      </p:grpSp>
      <p:sp>
        <p:nvSpPr>
          <p:cNvPr id="2617" name="圆角矩形标注 2616"/>
          <p:cNvSpPr/>
          <p:nvPr/>
        </p:nvSpPr>
        <p:spPr>
          <a:xfrm>
            <a:off x="2133600" y="2362200"/>
            <a:ext cx="1892300" cy="471488"/>
          </a:xfrm>
          <a:prstGeom prst="wedgeRoundRectCallout">
            <a:avLst>
              <a:gd name="adj1" fmla="val 65519"/>
              <a:gd name="adj2" fmla="val 134514"/>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457200" lvl="0" indent="-457200" algn="ctr" eaLnBrk="0" fontAlgn="base" hangingPunct="0">
              <a:lnSpc>
                <a:spcPct val="100000"/>
              </a:lnSpc>
              <a:spcBef>
                <a:spcPct val="0"/>
              </a:spcBef>
              <a:spcAft>
                <a:spcPct val="0"/>
              </a:spcAft>
              <a:buClrTx/>
              <a:buSzTx/>
              <a:buAutoNum type="arabicPeriod"/>
            </a:pPr>
            <a:r>
              <a:rPr kumimoji="0" sz="1400" u="none">
                <a:latin typeface="Arial" panose="020B0604020202020204" pitchFamily="34" charset="0"/>
                <a:ea typeface="宋体" panose="02010600030101010101" pitchFamily="2" charset="-122"/>
              </a:rPr>
              <a:t>我们需要解</a:t>
            </a:r>
          </a:p>
          <a:p>
            <a:pPr marL="457200" lvl="0" indent="-457200" algn="ctr" eaLnBrk="0" fontAlgn="base" hangingPunct="0">
              <a:lnSpc>
                <a:spcPct val="100000"/>
              </a:lnSpc>
              <a:spcBef>
                <a:spcPct val="0"/>
              </a:spcBef>
              <a:spcAft>
                <a:spcPct val="0"/>
              </a:spcAft>
              <a:buClrTx/>
              <a:buSzTx/>
              <a:buAutoNum type="arabicPeriod"/>
            </a:pPr>
            <a:r>
              <a:rPr kumimoji="0" sz="1400" u="none">
                <a:latin typeface="Arial" panose="020B0604020202020204" pitchFamily="34" charset="0"/>
                <a:ea typeface="宋体" panose="02010600030101010101" pitchFamily="2" charset="-122"/>
              </a:rPr>
              <a:t>          决这个问题</a:t>
            </a:r>
          </a:p>
        </p:txBody>
      </p:sp>
      <p:sp>
        <p:nvSpPr>
          <p:cNvPr id="2618" name="圆角矩形标注 2617"/>
          <p:cNvSpPr/>
          <p:nvPr/>
        </p:nvSpPr>
        <p:spPr>
          <a:xfrm>
            <a:off x="914400" y="3352800"/>
            <a:ext cx="1892300" cy="471488"/>
          </a:xfrm>
          <a:prstGeom prst="wedgeRoundRectCallout">
            <a:avLst>
              <a:gd name="adj1" fmla="val 57801"/>
              <a:gd name="adj2" fmla="val 147981"/>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2.  让我们找出这个</a:t>
            </a:r>
          </a:p>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问题的原因</a:t>
            </a:r>
          </a:p>
        </p:txBody>
      </p:sp>
      <p:sp>
        <p:nvSpPr>
          <p:cNvPr id="2619" name="圆角矩形标注 2618"/>
          <p:cNvSpPr/>
          <p:nvPr/>
        </p:nvSpPr>
        <p:spPr>
          <a:xfrm>
            <a:off x="5791200" y="2971800"/>
            <a:ext cx="1892300" cy="471488"/>
          </a:xfrm>
          <a:prstGeom prst="wedgeRoundRectCallout">
            <a:avLst>
              <a:gd name="adj1" fmla="val 29699"/>
              <a:gd name="adj2" fmla="val 235185"/>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4.  好，实施这个建议！</a:t>
            </a:r>
          </a:p>
        </p:txBody>
      </p:sp>
      <p:sp>
        <p:nvSpPr>
          <p:cNvPr id="2620" name="圆角矩形标注 2619"/>
          <p:cNvSpPr/>
          <p:nvPr/>
        </p:nvSpPr>
        <p:spPr>
          <a:xfrm>
            <a:off x="4495800" y="4724400"/>
            <a:ext cx="1892300" cy="471488"/>
          </a:xfrm>
          <a:prstGeom prst="wedgeRoundRectCallout">
            <a:avLst>
              <a:gd name="adj1" fmla="val 81458"/>
              <a:gd name="adj2" fmla="val 87375"/>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这就是我们实施</a:t>
            </a:r>
          </a:p>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命令的办法</a:t>
            </a:r>
          </a:p>
        </p:txBody>
      </p:sp>
      <p:sp>
        <p:nvSpPr>
          <p:cNvPr id="2621" name="圆角矩形标注 2620"/>
          <p:cNvSpPr/>
          <p:nvPr/>
        </p:nvSpPr>
        <p:spPr>
          <a:xfrm>
            <a:off x="228600" y="4800600"/>
            <a:ext cx="1892300" cy="471488"/>
          </a:xfrm>
          <a:prstGeom prst="wedgeRoundRectCallout">
            <a:avLst>
              <a:gd name="adj1" fmla="val 60153"/>
              <a:gd name="adj2" fmla="val 84005"/>
              <a:gd name="adj3" fmla="val 16667"/>
            </a:avLst>
          </a:prstGeom>
          <a:solidFill>
            <a:srgbClr val="FFFFFF"/>
          </a:solidFill>
          <a:ln w="19050" cap="flat">
            <a:solidFill>
              <a:srgbClr val="000000"/>
            </a:solidFill>
            <a:prstDash val="solid"/>
            <a:miter lim="800000"/>
            <a:headEnd type="none" w="med" len="med"/>
            <a:tailEnd type="none" w="med" len="med"/>
          </a:ln>
        </p:spPr>
        <p:txBody>
          <a:bodyPr wrap="none" lIns="92075" tIns="46038" rIns="92075" bIns="46038"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3. 这就是我们找</a:t>
            </a:r>
          </a:p>
          <a:p>
            <a:pPr lvl="0" algn="ctr"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出原因的办法</a:t>
            </a:r>
          </a:p>
        </p:txBody>
      </p:sp>
      <p:sp>
        <p:nvSpPr>
          <p:cNvPr id="2622"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81035456-4B82-42E6-AF2D-B47393921D7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23"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64F427F5-3001-47E9-8521-A2252AA6860E}" type="slidenum">
              <a:rPr kumimoji="1" sz="1200" u="none">
                <a:solidFill>
                  <a:schemeClr val="tx1"/>
                </a:solidFill>
                <a:latin typeface="Times New Roman" panose="02020603050405020304" pitchFamily="18" charset="0"/>
                <a:ea typeface="宋体" panose="02010600030101010101" pitchFamily="2" charset="-122"/>
              </a:rPr>
              <a:t>38</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childTnLst>
                                    <p:set>
                                      <p:cBhvr additive="base">
                                        <p:cTn id="6" dur="1" fill="hold">
                                          <p:stCondLst>
                                            <p:cond delay="0"/>
                                          </p:stCondLst>
                                        </p:cTn>
                                        <p:tgtEl>
                                          <p:spTgt spid="2617"/>
                                        </p:tgtEl>
                                        <p:attrNameLst>
                                          <p:attrName>style.visibility</p:attrName>
                                        </p:attrNameLst>
                                      </p:cBhvr>
                                      <p:to>
                                        <p:strVal val="visible"/>
                                      </p:to>
                                    </p:set>
                                    <p:animEffect transition="in" filter="dissolve">
                                      <p:cBhvr additive="base">
                                        <p:cTn id="7" dur="500"/>
                                        <p:tgtEl>
                                          <p:spTgt spid="26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childTnLst>
                                    <p:set>
                                      <p:cBhvr additive="base">
                                        <p:cTn id="11" dur="1" fill="hold">
                                          <p:stCondLst>
                                            <p:cond delay="0"/>
                                          </p:stCondLst>
                                        </p:cTn>
                                        <p:tgtEl>
                                          <p:spTgt spid="2618"/>
                                        </p:tgtEl>
                                        <p:attrNameLst>
                                          <p:attrName>style.visibility</p:attrName>
                                        </p:attrNameLst>
                                      </p:cBhvr>
                                      <p:to>
                                        <p:strVal val="visible"/>
                                      </p:to>
                                    </p:set>
                                    <p:animEffect transition="in" filter="dissolve">
                                      <p:cBhvr additive="base">
                                        <p:cTn id="12" dur="500"/>
                                        <p:tgtEl>
                                          <p:spTgt spid="26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4" nodeType="clickEffect">
                                  <p:childTnLst>
                                    <p:set>
                                      <p:cBhvr additive="base">
                                        <p:cTn id="16" dur="1" fill="hold">
                                          <p:stCondLst>
                                            <p:cond delay="0"/>
                                          </p:stCondLst>
                                        </p:cTn>
                                        <p:tgtEl>
                                          <p:spTgt spid="2621"/>
                                        </p:tgtEl>
                                        <p:attrNameLst>
                                          <p:attrName>style.visibility</p:attrName>
                                        </p:attrNameLst>
                                      </p:cBhvr>
                                      <p:to>
                                        <p:strVal val="visible"/>
                                      </p:to>
                                    </p:set>
                                    <p:animEffect transition="in" filter="dissolve">
                                      <p:cBhvr additive="base">
                                        <p:cTn id="17" dur="500"/>
                                        <p:tgtEl>
                                          <p:spTgt spid="26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2" nodeType="clickEffect">
                                  <p:childTnLst>
                                    <p:set>
                                      <p:cBhvr additive="base">
                                        <p:cTn id="21" dur="1" fill="hold">
                                          <p:stCondLst>
                                            <p:cond delay="0"/>
                                          </p:stCondLst>
                                        </p:cTn>
                                        <p:tgtEl>
                                          <p:spTgt spid="2619"/>
                                        </p:tgtEl>
                                        <p:attrNameLst>
                                          <p:attrName>style.visibility</p:attrName>
                                        </p:attrNameLst>
                                      </p:cBhvr>
                                      <p:to>
                                        <p:strVal val="visible"/>
                                      </p:to>
                                    </p:set>
                                    <p:animEffect transition="in" filter="dissolve">
                                      <p:cBhvr additive="base">
                                        <p:cTn id="22" dur="500"/>
                                        <p:tgtEl>
                                          <p:spTgt spid="26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3" nodeType="clickEffect">
                                  <p:childTnLst>
                                    <p:set>
                                      <p:cBhvr additive="base">
                                        <p:cTn id="26" dur="1" fill="hold">
                                          <p:stCondLst>
                                            <p:cond delay="0"/>
                                          </p:stCondLst>
                                        </p:cTn>
                                        <p:tgtEl>
                                          <p:spTgt spid="2620"/>
                                        </p:tgtEl>
                                        <p:attrNameLst>
                                          <p:attrName>style.visibility</p:attrName>
                                        </p:attrNameLst>
                                      </p:cBhvr>
                                      <p:to>
                                        <p:strVal val="visible"/>
                                      </p:to>
                                    </p:set>
                                    <p:animEffect transition="in" filter="dissolve">
                                      <p:cBhvr additive="base">
                                        <p:cTn id="27" dur="500"/>
                                        <p:tgtEl>
                                          <p:spTgt spid="2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7" grpId="0" animBg="1"/>
      <p:bldP spid="2618" grpId="1" animBg="1"/>
      <p:bldP spid="2619" grpId="2" animBg="1"/>
      <p:bldP spid="2620" grpId="3" animBg="1"/>
      <p:bldP spid="2621" grpId="4"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24" name="标题 2623"/>
          <p:cNvSpPr>
            <a:spLocks noGrp="1"/>
          </p:cNvSpPr>
          <p:nvPr>
            <p:ph type="title" idx="4294967295"/>
          </p:nvPr>
        </p:nvSpPr>
        <p:spPr>
          <a:xfrm>
            <a:off x="635000" y="374650"/>
            <a:ext cx="7800975" cy="53975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变更管理－－变更管理对象</a:t>
            </a:r>
            <a:endParaRPr lang="zh-CN" altLang="zh-CN"/>
          </a:p>
        </p:txBody>
      </p:sp>
      <p:sp>
        <p:nvSpPr>
          <p:cNvPr id="2625" name="文本占位符 2624"/>
          <p:cNvSpPr>
            <a:spLocks noGrp="1"/>
          </p:cNvSpPr>
          <p:nvPr>
            <p:ph type="body" idx="4294967295"/>
          </p:nvPr>
        </p:nvSpPr>
        <p:spPr>
          <a:xfrm>
            <a:off x="609600" y="1143000"/>
            <a:ext cx="7772400" cy="4540250"/>
          </a:xfrm>
          <a:prstGeom prst="rect">
            <a:avLst/>
          </a:prstGeom>
          <a:noFill/>
          <a:ln cap="flat">
            <a:noFill/>
            <a:prstDash val="solid"/>
            <a:miter lim="800000"/>
            <a:headEnd type="none" w="med" len="med"/>
            <a:tailEnd type="none" w="med" len="med"/>
          </a:ln>
        </p:spPr>
        <p:txBody>
          <a:bodyPr/>
          <a:lstStyle>
            <a:lvl1pPr marL="342900" indent="-342900" algn="l"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701675" indent="-192405" algn="l"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marL="342900" lvl="0" indent="-342900"/>
            <a:r>
              <a:rPr sz="2000"/>
              <a:t>变更请求：</a:t>
            </a:r>
            <a:endParaRPr lang="zh-CN" altLang="zh-CN" sz="2000"/>
          </a:p>
          <a:p>
            <a:pPr marL="701675" lvl="2" indent="-192405"/>
            <a:r>
              <a:rPr lang="zh-CN" altLang="zh-CN" sz="2000"/>
              <a:t>表明正式的变更过程已经开始。用于组织与具体变更过程相关的信息。</a:t>
            </a:r>
          </a:p>
          <a:p>
            <a:pPr marL="701675" lvl="2" indent="-192405"/>
            <a:r>
              <a:rPr lang="zh-CN" altLang="zh-CN" sz="2000"/>
              <a:t>每个正式的变更过程都需要变更请求。</a:t>
            </a:r>
          </a:p>
          <a:p>
            <a:pPr marL="342900" lvl="0" indent="-342900"/>
            <a:r>
              <a:rPr lang="zh-CN" altLang="zh-CN" sz="2000"/>
              <a:t>变更评估：</a:t>
            </a:r>
          </a:p>
          <a:p>
            <a:pPr marL="701675" lvl="2" indent="-192405"/>
            <a:r>
              <a:rPr lang="zh-CN" altLang="zh-CN" sz="2000"/>
              <a:t>包含关于一个或多个建议的解决方案（对于在具体的变更请求中找到的问题）的信息。可以包括一个或多个提供详尽信息的分析活动。</a:t>
            </a:r>
          </a:p>
          <a:p>
            <a:pPr marL="701675" lvl="2" indent="-192405"/>
            <a:r>
              <a:rPr lang="zh-CN" altLang="zh-CN" sz="2000"/>
              <a:t>可选</a:t>
            </a:r>
          </a:p>
          <a:p>
            <a:pPr marL="342900" lvl="0" indent="-342900"/>
            <a:r>
              <a:rPr lang="zh-CN" altLang="zh-CN" sz="2000"/>
              <a:t>分析活动：</a:t>
            </a:r>
          </a:p>
          <a:p>
            <a:pPr marL="701675" lvl="2" indent="-192405"/>
            <a:r>
              <a:rPr lang="zh-CN" altLang="zh-CN" sz="2000"/>
              <a:t>包含对一个变更或评估的分析的描述或结果。该活动同时也可能识别导致问题的器件和文档，或为解决问题而需要变动的器件和文档。</a:t>
            </a:r>
          </a:p>
        </p:txBody>
      </p:sp>
      <p:pic>
        <p:nvPicPr>
          <p:cNvPr id="2626" name="图片 2625"/>
          <p:cNvPicPr/>
          <p:nvPr/>
        </p:nvPicPr>
        <p:blipFill>
          <a:blip r:embed="rId3"/>
          <a:stretch>
            <a:fillRect/>
          </a:stretch>
        </p:blipFill>
        <p:spPr>
          <a:xfrm>
            <a:off x="2286000" y="1219200"/>
            <a:ext cx="304800" cy="304800"/>
          </a:xfrm>
          <a:prstGeom prst="rect">
            <a:avLst/>
          </a:prstGeom>
          <a:noFill/>
          <a:ln cap="flat">
            <a:noFill/>
            <a:prstDash val="solid"/>
            <a:miter lim="800000"/>
            <a:headEnd type="none" w="med" len="med"/>
            <a:tailEnd type="none" w="med" len="med"/>
          </a:ln>
        </p:spPr>
      </p:pic>
      <p:pic>
        <p:nvPicPr>
          <p:cNvPr id="2627" name="图片 2626"/>
          <p:cNvPicPr/>
          <p:nvPr/>
        </p:nvPicPr>
        <p:blipFill>
          <a:blip r:embed="rId4"/>
          <a:stretch>
            <a:fillRect/>
          </a:stretch>
        </p:blipFill>
        <p:spPr>
          <a:xfrm>
            <a:off x="2286000" y="2667000"/>
            <a:ext cx="304800" cy="274638"/>
          </a:xfrm>
          <a:prstGeom prst="rect">
            <a:avLst/>
          </a:prstGeom>
          <a:noFill/>
          <a:ln cap="flat">
            <a:noFill/>
            <a:prstDash val="solid"/>
            <a:miter lim="800000"/>
            <a:headEnd type="none" w="med" len="med"/>
            <a:tailEnd type="none" w="med" len="med"/>
          </a:ln>
        </p:spPr>
      </p:pic>
      <p:pic>
        <p:nvPicPr>
          <p:cNvPr id="2628" name="图片 2627"/>
          <p:cNvPicPr/>
          <p:nvPr/>
        </p:nvPicPr>
        <p:blipFill>
          <a:blip r:embed="rId5"/>
          <a:stretch>
            <a:fillRect/>
          </a:stretch>
        </p:blipFill>
        <p:spPr>
          <a:xfrm>
            <a:off x="2286000" y="4343400"/>
            <a:ext cx="304800" cy="287338"/>
          </a:xfrm>
          <a:prstGeom prst="rect">
            <a:avLst/>
          </a:prstGeom>
          <a:noFill/>
          <a:ln cap="flat">
            <a:noFill/>
            <a:prstDash val="solid"/>
            <a:miter lim="800000"/>
            <a:headEnd type="none" w="med" len="med"/>
            <a:tailEnd type="none" w="med" len="med"/>
          </a:ln>
        </p:spPr>
      </p:pic>
      <p:sp>
        <p:nvSpPr>
          <p:cNvPr id="2629"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108E7A57-F8B3-4A98-B882-275D0B1DC1E5}"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30"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1AC7C9F0-81CB-47FD-81C6-B2824D1086E1}" type="slidenum">
              <a:rPr kumimoji="1" sz="1200" u="none">
                <a:solidFill>
                  <a:schemeClr val="tx1"/>
                </a:solidFill>
                <a:latin typeface="Times New Roman" panose="02020603050405020304" pitchFamily="18" charset="0"/>
                <a:ea typeface="宋体" panose="02010600030101010101" pitchFamily="2" charset="-122"/>
              </a:rPr>
              <a:t>39</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0" name="标题 2099"/>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目前在产品数据管理方面存在的部分问题</a:t>
            </a:r>
          </a:p>
        </p:txBody>
      </p:sp>
      <p:sp>
        <p:nvSpPr>
          <p:cNvPr id="2101" name="文本占位符 2100"/>
          <p:cNvSpPr>
            <a:spLocks noGrp="1"/>
          </p:cNvSpPr>
          <p:nvPr>
            <p:ph type="body" idx="4294967295"/>
          </p:nvPr>
        </p:nvSpPr>
        <p:spPr>
          <a:xfrm>
            <a:off x="228600" y="838200"/>
            <a:ext cx="8534400" cy="53340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lnSpc>
                <a:spcPct val="120000"/>
              </a:lnSpc>
              <a:buSzPct val="150000"/>
              <a:buFont typeface="Wingdings 2" panose="05020102010507070707" pitchFamily="18" charset="2"/>
              <a:buChar char="E"/>
            </a:pPr>
            <a:r>
              <a:rPr lang="en-US" altLang="en-US" sz="2000" i="1">
                <a:solidFill>
                  <a:srgbClr val="FF3300"/>
                </a:solidFill>
              </a:rPr>
              <a:t>多个数据源，多个管理标准</a:t>
            </a:r>
          </a:p>
          <a:p>
            <a:pPr lvl="1">
              <a:lnSpc>
                <a:spcPct val="120000"/>
              </a:lnSpc>
              <a:buSzPct val="150000"/>
              <a:buFont typeface="Wingdings 2" panose="05020102010507070707" pitchFamily="18" charset="2"/>
              <a:buChar char="E"/>
            </a:pPr>
            <a:r>
              <a:rPr lang="en-US" altLang="en-US" sz="2000" i="1">
                <a:solidFill>
                  <a:srgbClr val="FF3300"/>
                </a:solidFill>
              </a:rPr>
              <a:t>低效的文档发放与查阅，文档共享性低</a:t>
            </a:r>
          </a:p>
          <a:p>
            <a:pPr lvl="1">
              <a:lnSpc>
                <a:spcPct val="120000"/>
              </a:lnSpc>
              <a:buSzPct val="150000"/>
              <a:buFont typeface="Wingdings 2" panose="05020102010507070707" pitchFamily="18" charset="2"/>
              <a:buChar char="E"/>
            </a:pPr>
            <a:r>
              <a:rPr lang="en-US" altLang="en-US" sz="2000" i="1">
                <a:solidFill>
                  <a:srgbClr val="FF3300"/>
                </a:solidFill>
              </a:rPr>
              <a:t>硬件（电子、结构）开发与软件开发通常彼此独立，导致产品集成时重新设计</a:t>
            </a:r>
          </a:p>
          <a:p>
            <a:pPr lvl="1">
              <a:lnSpc>
                <a:spcPct val="120000"/>
              </a:lnSpc>
              <a:buSzPct val="150000"/>
              <a:buFont typeface="Wingdings 2" panose="05020102010507070707" pitchFamily="18" charset="2"/>
              <a:buChar char="E"/>
            </a:pPr>
            <a:r>
              <a:rPr lang="en-US" altLang="en-US" sz="2000" i="1">
                <a:solidFill>
                  <a:srgbClr val="FF3300"/>
                </a:solidFill>
              </a:rPr>
              <a:t>没有把硬件和软件配置作为一个系统管理，导致产品版本控制问题</a:t>
            </a:r>
          </a:p>
          <a:p>
            <a:pPr lvl="1">
              <a:lnSpc>
                <a:spcPct val="120000"/>
              </a:lnSpc>
              <a:buSzPct val="150000"/>
              <a:buFont typeface="Wingdings 2" panose="05020102010507070707" pitchFamily="18" charset="2"/>
              <a:buChar char="E"/>
            </a:pPr>
            <a:r>
              <a:rPr lang="en-US" altLang="en-US" sz="2000" i="1">
                <a:solidFill>
                  <a:srgbClr val="FF3300"/>
                </a:solidFill>
              </a:rPr>
              <a:t>对产品的更改没有进行有效跟踪和控制</a:t>
            </a:r>
          </a:p>
          <a:p>
            <a:pPr lvl="2">
              <a:lnSpc>
                <a:spcPct val="120000"/>
              </a:lnSpc>
              <a:buChar char="•"/>
            </a:pPr>
            <a:r>
              <a:rPr lang="en-US" altLang="en-US" sz="1800"/>
              <a:t>硬件和软件更改后没有记录</a:t>
            </a:r>
          </a:p>
          <a:p>
            <a:pPr lvl="2">
              <a:lnSpc>
                <a:spcPct val="120000"/>
              </a:lnSpc>
              <a:buChar char="•"/>
            </a:pPr>
            <a:r>
              <a:rPr lang="en-US" altLang="en-US" sz="1800"/>
              <a:t>没有正式的流程通知与更改有关的每一个人                                             </a:t>
            </a:r>
          </a:p>
          <a:p>
            <a:pPr lvl="2">
              <a:lnSpc>
                <a:spcPct val="120000"/>
              </a:lnSpc>
              <a:buChar char="•"/>
            </a:pPr>
            <a:r>
              <a:rPr lang="en-US" altLang="en-US" sz="1800"/>
              <a:t>没有跟踪版本修改</a:t>
            </a:r>
          </a:p>
          <a:p>
            <a:pPr lvl="2">
              <a:lnSpc>
                <a:spcPct val="120000"/>
              </a:lnSpc>
              <a:buChar char="•"/>
            </a:pPr>
            <a:r>
              <a:rPr lang="en-US" altLang="en-US" sz="1800"/>
              <a:t>版本建立后没有冻结BOM</a:t>
            </a:r>
          </a:p>
          <a:p>
            <a:pPr lvl="2">
              <a:lnSpc>
                <a:spcPct val="120000"/>
              </a:lnSpc>
              <a:buChar char="•"/>
            </a:pPr>
            <a:r>
              <a:rPr lang="en-US" altLang="en-US" sz="1800"/>
              <a:t>有太多的版本流入市场</a:t>
            </a:r>
          </a:p>
          <a:p>
            <a:pPr lvl="2">
              <a:lnSpc>
                <a:spcPct val="120000"/>
              </a:lnSpc>
              <a:buChar char="•"/>
            </a:pPr>
            <a:r>
              <a:rPr lang="en-US" altLang="en-US" sz="1800"/>
              <a:t>最初的“总体系统设计”没有一致地更新以反映更改</a:t>
            </a:r>
          </a:p>
          <a:p>
            <a:pPr lvl="1">
              <a:lnSpc>
                <a:spcPct val="115000"/>
              </a:lnSpc>
              <a:buNone/>
            </a:pPr>
            <a:r>
              <a:rPr lang="en-US" altLang="en-US"/>
              <a:t>				   </a:t>
            </a:r>
            <a:r>
              <a:rPr lang="en-US" altLang="en-US" sz="2000"/>
              <a:t>——摘自《华为IPD项目第一阶段报告》</a:t>
            </a:r>
          </a:p>
        </p:txBody>
      </p:sp>
      <p:sp>
        <p:nvSpPr>
          <p:cNvPr id="2102"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2B1AB3C4-8EA4-4C02-A3F7-C5A8E8743B4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03"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5CD75DB2-0F46-4C88-962B-1D0342DC838D}" type="slidenum">
              <a:rPr kumimoji="1" sz="1200" u="none">
                <a:solidFill>
                  <a:schemeClr val="tx1"/>
                </a:solidFill>
                <a:latin typeface="Times New Roman" panose="02020603050405020304" pitchFamily="18" charset="0"/>
                <a:ea typeface="宋体" panose="02010600030101010101" pitchFamily="2" charset="-122"/>
              </a:rPr>
              <a:t>4</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 name="标题 2630"/>
          <p:cNvSpPr>
            <a:spLocks noGrp="1"/>
          </p:cNvSpPr>
          <p:nvPr>
            <p:ph type="title" idx="4294967295"/>
          </p:nvPr>
        </p:nvSpPr>
        <p:spPr>
          <a:xfrm>
            <a:off x="533400" y="381000"/>
            <a:ext cx="8213725" cy="5080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变更管理－－变更管理对象</a:t>
            </a:r>
          </a:p>
        </p:txBody>
      </p:sp>
      <p:sp>
        <p:nvSpPr>
          <p:cNvPr id="2632" name="文本占位符 2631"/>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t>变更单：</a:t>
            </a:r>
            <a:endParaRPr lang="zh-CN" altLang="zh-CN"/>
          </a:p>
          <a:p>
            <a:pPr lvl="2"/>
            <a:r>
              <a:rPr lang="zh-CN" altLang="zh-CN"/>
              <a:t>授权对现有的部件或文档进行变更，或者创建新的部件或文档以解决在具体的变更请求中确定的问题。可以包括一个或更多的具有更详细的进行变更指令的变更活动。</a:t>
            </a:r>
          </a:p>
          <a:p>
            <a:pPr lvl="2"/>
            <a:r>
              <a:rPr lang="zh-CN" altLang="zh-CN"/>
              <a:t>对一个被执行的变更，至少要有一个变更命令。一个变更请求可能有多个变更单。</a:t>
            </a:r>
          </a:p>
          <a:p>
            <a:pPr lvl="0"/>
            <a:r>
              <a:rPr lang="zh-CN" altLang="zh-CN"/>
              <a:t>变更活动：</a:t>
            </a:r>
          </a:p>
          <a:p>
            <a:pPr lvl="2"/>
            <a:r>
              <a:rPr lang="zh-CN" altLang="zh-CN"/>
              <a:t>包含要执行的完成变更命令和解决在具体变更请求中确定的问题的指令。该活动也可以确定必须要变更或解决的问题的相关部件或文档。</a:t>
            </a:r>
          </a:p>
          <a:p>
            <a:pPr lvl="2"/>
            <a:r>
              <a:rPr lang="zh-CN" altLang="zh-CN"/>
              <a:t>对一个被执行的变更，至少要有一个变更指令。一个变更单可能有多个变更活动。</a:t>
            </a:r>
          </a:p>
        </p:txBody>
      </p:sp>
      <p:sp>
        <p:nvSpPr>
          <p:cNvPr id="2633" name="矩形 2632"/>
          <p:cNvSpPr/>
          <p:nvPr/>
        </p:nvSpPr>
        <p:spPr>
          <a:xfrm>
            <a:off x="635000" y="136525"/>
            <a:ext cx="7253288" cy="920750"/>
          </a:xfrm>
          <a:prstGeom prst="rect">
            <a:avLst/>
          </a:prstGeom>
          <a:noFill/>
          <a:ln w="12700" cap="flat">
            <a:noFill/>
            <a:prstDash val="solid"/>
            <a:miter lim="800000"/>
            <a:headEnd type="none" w="med" len="med"/>
            <a:tailEnd type="none" w="med" len="med"/>
          </a:ln>
          <a:effectLst>
            <a:outerShdw dist="17961" dir="2700000" algn="ctr">
              <a:srgbClr val="FFFFFF"/>
            </a:outerShdw>
          </a:effectLst>
        </p:spPr>
        <p:txBody>
          <a:bodyPr lIns="90473" tIns="44443" rIns="90473" bIns="44443" anchor="ctr"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0" lvl="0" indent="0" eaLnBrk="0" fontAlgn="base" hangingPunct="0">
              <a:lnSpc>
                <a:spcPct val="90000"/>
              </a:lnSpc>
              <a:spcBef>
                <a:spcPct val="0"/>
              </a:spcBef>
              <a:spcAft>
                <a:spcPct val="0"/>
              </a:spcAft>
              <a:buClrTx/>
              <a:buSzTx/>
            </a:pPr>
            <a:endParaRPr kumimoji="0" lang="zh-CN" altLang="zh-CN" sz="2800" b="1" u="none">
              <a:solidFill>
                <a:schemeClr val="folHlink"/>
              </a:solidFill>
              <a:latin typeface="Arial" panose="020B0604020202020204" pitchFamily="34" charset="0"/>
              <a:ea typeface="宋体" panose="02010600030101010101" pitchFamily="2" charset="-122"/>
            </a:endParaRPr>
          </a:p>
        </p:txBody>
      </p:sp>
      <p:pic>
        <p:nvPicPr>
          <p:cNvPr id="2634" name="图片 2633"/>
          <p:cNvPicPr/>
          <p:nvPr/>
        </p:nvPicPr>
        <p:blipFill>
          <a:blip r:embed="rId3"/>
          <a:stretch>
            <a:fillRect/>
          </a:stretch>
        </p:blipFill>
        <p:spPr>
          <a:xfrm>
            <a:off x="2362200" y="1219200"/>
            <a:ext cx="338138" cy="320675"/>
          </a:xfrm>
          <a:prstGeom prst="rect">
            <a:avLst/>
          </a:prstGeom>
          <a:noFill/>
          <a:ln cap="flat">
            <a:noFill/>
            <a:prstDash val="solid"/>
            <a:miter lim="800000"/>
            <a:headEnd type="none" w="med" len="med"/>
            <a:tailEnd type="none" w="med" len="med"/>
          </a:ln>
        </p:spPr>
      </p:pic>
      <p:pic>
        <p:nvPicPr>
          <p:cNvPr id="2635" name="图片 2634"/>
          <p:cNvPicPr/>
          <p:nvPr/>
        </p:nvPicPr>
        <p:blipFill>
          <a:blip r:embed="rId4"/>
          <a:stretch>
            <a:fillRect/>
          </a:stretch>
        </p:blipFill>
        <p:spPr>
          <a:xfrm>
            <a:off x="2362200" y="3733800"/>
            <a:ext cx="304800" cy="304800"/>
          </a:xfrm>
          <a:prstGeom prst="rect">
            <a:avLst/>
          </a:prstGeom>
          <a:noFill/>
          <a:ln cap="flat">
            <a:noFill/>
            <a:prstDash val="solid"/>
            <a:miter lim="800000"/>
            <a:headEnd type="none" w="med" len="med"/>
            <a:tailEnd type="none" w="med" len="med"/>
          </a:ln>
        </p:spPr>
      </p:pic>
      <p:sp>
        <p:nvSpPr>
          <p:cNvPr id="2636"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EF2126E3-50F9-4933-9A93-C9CDC4598B41}"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37"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FEABB3B9-B94A-4F1C-8373-EE4B9FEC8537}" type="slidenum">
              <a:rPr kumimoji="1" sz="1200" u="none">
                <a:solidFill>
                  <a:schemeClr val="tx1"/>
                </a:solidFill>
                <a:latin typeface="Times New Roman" panose="02020603050405020304" pitchFamily="18" charset="0"/>
                <a:ea typeface="宋体" panose="02010600030101010101" pitchFamily="2" charset="-122"/>
              </a:rPr>
              <a:t>40</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8" name="标题 2637"/>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生命周期与工作流－－内容</a:t>
            </a:r>
          </a:p>
        </p:txBody>
      </p:sp>
      <p:sp>
        <p:nvSpPr>
          <p:cNvPr id="2639" name="文本占位符 2638"/>
          <p:cNvSpPr>
            <a:spLocks noGrp="1"/>
          </p:cNvSpPr>
          <p:nvPr>
            <p:ph type="body" idx="4294967295"/>
          </p:nvPr>
        </p:nvSpPr>
        <p:spPr>
          <a:xfrm>
            <a:off x="6858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endParaRPr>
              <a:solidFill>
                <a:srgbClr val="FF3300"/>
              </a:solidFill>
            </a:endParaRPr>
          </a:p>
          <a:p>
            <a:pPr lvl="0"/>
            <a:r>
              <a:rPr>
                <a:solidFill>
                  <a:srgbClr val="FF3300"/>
                </a:solidFill>
              </a:rPr>
              <a:t>生命周期</a:t>
            </a:r>
            <a:endParaRPr i="1">
              <a:solidFill>
                <a:srgbClr val="FF3300"/>
              </a:solidFill>
            </a:endParaRPr>
          </a:p>
          <a:p>
            <a:pPr lvl="1"/>
            <a:endParaRPr>
              <a:solidFill>
                <a:srgbClr val="FF3300"/>
              </a:solidFill>
            </a:endParaRPr>
          </a:p>
          <a:p>
            <a:pPr lvl="0"/>
            <a:r>
              <a:rPr>
                <a:solidFill>
                  <a:srgbClr val="FF3300"/>
                </a:solidFill>
              </a:rPr>
              <a:t>工作流</a:t>
            </a:r>
            <a:endParaRPr i="1">
              <a:solidFill>
                <a:srgbClr val="FF3300"/>
              </a:solidFill>
            </a:endParaRPr>
          </a:p>
          <a:p>
            <a:pPr lvl="1"/>
            <a:endParaRPr>
              <a:solidFill>
                <a:srgbClr val="FF3300"/>
              </a:solidFill>
            </a:endParaRPr>
          </a:p>
          <a:p>
            <a:pPr lvl="0"/>
            <a:r>
              <a:rPr>
                <a:solidFill>
                  <a:srgbClr val="FF3300"/>
                </a:solidFill>
              </a:rPr>
              <a:t>生命周期与工作流的集成</a:t>
            </a:r>
          </a:p>
        </p:txBody>
      </p:sp>
      <p:grpSp>
        <p:nvGrpSpPr>
          <p:cNvPr id="2640" name="组合 2639"/>
          <p:cNvGrpSpPr/>
          <p:nvPr/>
        </p:nvGrpSpPr>
        <p:grpSpPr>
          <a:xfrm>
            <a:off x="4495800" y="3581400"/>
            <a:ext cx="4278312" cy="2286000"/>
            <a:chOff x="1417" y="1115"/>
            <a:chExt cx="3817" cy="1966"/>
          </a:xfrm>
        </p:grpSpPr>
        <p:pic>
          <p:nvPicPr>
            <p:cNvPr id="2641" name="图片 2640"/>
            <p:cNvPicPr/>
            <p:nvPr/>
          </p:nvPicPr>
          <p:blipFill>
            <a:blip r:embed="rId2"/>
            <a:stretch>
              <a:fillRect/>
            </a:stretch>
          </p:blipFill>
          <p:spPr>
            <a:xfrm>
              <a:off x="1707" y="2130"/>
              <a:ext cx="444" cy="444"/>
            </a:xfrm>
            <a:prstGeom prst="rect">
              <a:avLst/>
            </a:prstGeom>
            <a:noFill/>
            <a:ln cap="flat">
              <a:noFill/>
              <a:prstDash val="solid"/>
              <a:miter lim="800000"/>
              <a:headEnd type="none" w="med" len="med"/>
              <a:tailEnd type="none" w="med" len="med"/>
            </a:ln>
          </p:spPr>
        </p:pic>
        <p:sp>
          <p:nvSpPr>
            <p:cNvPr id="2642" name="矩形 2641"/>
            <p:cNvSpPr/>
            <p:nvPr/>
          </p:nvSpPr>
          <p:spPr>
            <a:xfrm>
              <a:off x="2070" y="2200"/>
              <a:ext cx="481" cy="263"/>
            </a:xfrm>
            <a:prstGeom prst="rect">
              <a:avLst/>
            </a:prstGeom>
            <a:noFill/>
            <a:ln w="12700"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提交</a:t>
              </a:r>
            </a:p>
          </p:txBody>
        </p:sp>
        <p:sp>
          <p:nvSpPr>
            <p:cNvPr id="2643" name="矩形 2642"/>
            <p:cNvSpPr/>
            <p:nvPr/>
          </p:nvSpPr>
          <p:spPr>
            <a:xfrm>
              <a:off x="2070" y="2707"/>
              <a:ext cx="481" cy="262"/>
            </a:xfrm>
            <a:prstGeom prst="rect">
              <a:avLst/>
            </a:prstGeom>
            <a:noFill/>
            <a:ln w="12700"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审核</a:t>
              </a:r>
            </a:p>
          </p:txBody>
        </p:sp>
        <p:pic>
          <p:nvPicPr>
            <p:cNvPr id="2644" name="图片 2643"/>
            <p:cNvPicPr/>
            <p:nvPr/>
          </p:nvPicPr>
          <p:blipFill>
            <a:blip r:embed="rId2"/>
            <a:stretch>
              <a:fillRect/>
            </a:stretch>
          </p:blipFill>
          <p:spPr>
            <a:xfrm>
              <a:off x="1707" y="2637"/>
              <a:ext cx="444" cy="444"/>
            </a:xfrm>
            <a:prstGeom prst="rect">
              <a:avLst/>
            </a:prstGeom>
            <a:noFill/>
            <a:ln cap="flat">
              <a:noFill/>
              <a:prstDash val="solid"/>
              <a:miter lim="800000"/>
              <a:headEnd type="none" w="med" len="med"/>
              <a:tailEnd type="none" w="med" len="med"/>
            </a:ln>
          </p:spPr>
        </p:pic>
        <p:cxnSp>
          <p:nvCxnSpPr>
            <p:cNvPr id="2645" name="肘形连接符 2644"/>
            <p:cNvCxnSpPr/>
            <p:nvPr/>
          </p:nvCxnSpPr>
          <p:spPr>
            <a:xfrm rot="16200000" flipH="1">
              <a:off x="1342" y="1987"/>
              <a:ext cx="621" cy="109"/>
            </a:xfrm>
            <a:prstGeom prst="bentConnector2">
              <a:avLst/>
            </a:prstGeom>
            <a:noFill/>
            <a:ln cap="rnd">
              <a:solidFill>
                <a:srgbClr val="000000"/>
              </a:solidFill>
              <a:prstDash val="sysDot"/>
              <a:miter lim="800000"/>
              <a:headEnd type="none" w="med" len="med"/>
              <a:tailEnd type="none" w="med" len="med"/>
            </a:ln>
          </p:spPr>
        </p:cxnSp>
        <p:pic>
          <p:nvPicPr>
            <p:cNvPr id="2646" name="图片 2645"/>
            <p:cNvPicPr/>
            <p:nvPr/>
          </p:nvPicPr>
          <p:blipFill>
            <a:blip r:embed="rId3"/>
            <a:stretch>
              <a:fillRect/>
            </a:stretch>
          </p:blipFill>
          <p:spPr>
            <a:xfrm>
              <a:off x="1417" y="1115"/>
              <a:ext cx="3123" cy="849"/>
            </a:xfrm>
            <a:prstGeom prst="rect">
              <a:avLst/>
            </a:prstGeom>
            <a:noFill/>
            <a:ln cap="flat">
              <a:noFill/>
              <a:prstDash val="solid"/>
              <a:miter lim="800000"/>
              <a:headEnd type="none" w="med" len="med"/>
              <a:tailEnd type="none" w="med" len="med"/>
            </a:ln>
          </p:spPr>
        </p:pic>
        <p:sp>
          <p:nvSpPr>
            <p:cNvPr id="2647" name="椭圆 2646"/>
            <p:cNvSpPr/>
            <p:nvPr/>
          </p:nvSpPr>
          <p:spPr>
            <a:xfrm>
              <a:off x="1490" y="1514"/>
              <a:ext cx="217" cy="217"/>
            </a:xfrm>
            <a:prstGeom prst="ellipse">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sp>
          <p:nvSpPr>
            <p:cNvPr id="2648" name="椭圆 2647"/>
            <p:cNvSpPr/>
            <p:nvPr/>
          </p:nvSpPr>
          <p:spPr>
            <a:xfrm>
              <a:off x="4028" y="1550"/>
              <a:ext cx="217" cy="217"/>
            </a:xfrm>
            <a:prstGeom prst="ellipse">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pic>
          <p:nvPicPr>
            <p:cNvPr id="2649" name="图片 2648"/>
            <p:cNvPicPr/>
            <p:nvPr/>
          </p:nvPicPr>
          <p:blipFill>
            <a:blip r:embed="rId2"/>
            <a:stretch>
              <a:fillRect/>
            </a:stretch>
          </p:blipFill>
          <p:spPr>
            <a:xfrm>
              <a:off x="3013" y="2130"/>
              <a:ext cx="444" cy="444"/>
            </a:xfrm>
            <a:prstGeom prst="rect">
              <a:avLst/>
            </a:prstGeom>
            <a:noFill/>
            <a:ln cap="flat">
              <a:noFill/>
              <a:prstDash val="solid"/>
              <a:miter lim="800000"/>
              <a:headEnd type="none" w="med" len="med"/>
              <a:tailEnd type="none" w="med" len="med"/>
            </a:ln>
          </p:spPr>
        </p:pic>
        <p:sp>
          <p:nvSpPr>
            <p:cNvPr id="2650" name="矩形 2649"/>
            <p:cNvSpPr/>
            <p:nvPr/>
          </p:nvSpPr>
          <p:spPr>
            <a:xfrm>
              <a:off x="3374" y="2206"/>
              <a:ext cx="526" cy="262"/>
            </a:xfrm>
            <a:prstGeom prst="rect">
              <a:avLst/>
            </a:prstGeom>
            <a:noFill/>
            <a:ln w="12700"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提交t</a:t>
              </a:r>
            </a:p>
          </p:txBody>
        </p:sp>
        <p:sp>
          <p:nvSpPr>
            <p:cNvPr id="2651" name="矩形 2650"/>
            <p:cNvSpPr/>
            <p:nvPr/>
          </p:nvSpPr>
          <p:spPr>
            <a:xfrm>
              <a:off x="3374" y="2707"/>
              <a:ext cx="482" cy="262"/>
            </a:xfrm>
            <a:prstGeom prst="rect">
              <a:avLst/>
            </a:prstGeom>
            <a:noFill/>
            <a:ln w="12700"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审核</a:t>
              </a:r>
            </a:p>
          </p:txBody>
        </p:sp>
        <p:pic>
          <p:nvPicPr>
            <p:cNvPr id="2652" name="图片 2651"/>
            <p:cNvPicPr/>
            <p:nvPr/>
          </p:nvPicPr>
          <p:blipFill>
            <a:blip r:embed="rId2"/>
            <a:stretch>
              <a:fillRect/>
            </a:stretch>
          </p:blipFill>
          <p:spPr>
            <a:xfrm>
              <a:off x="3013" y="2637"/>
              <a:ext cx="444" cy="444"/>
            </a:xfrm>
            <a:prstGeom prst="rect">
              <a:avLst/>
            </a:prstGeom>
            <a:noFill/>
            <a:ln cap="flat">
              <a:noFill/>
              <a:prstDash val="solid"/>
              <a:miter lim="800000"/>
              <a:headEnd type="none" w="med" len="med"/>
              <a:tailEnd type="none" w="med" len="med"/>
            </a:ln>
          </p:spPr>
        </p:pic>
        <p:cxnSp>
          <p:nvCxnSpPr>
            <p:cNvPr id="2653" name="肘形连接符 2652"/>
            <p:cNvCxnSpPr/>
            <p:nvPr/>
          </p:nvCxnSpPr>
          <p:spPr>
            <a:xfrm rot="16200000" flipH="1">
              <a:off x="2610" y="1951"/>
              <a:ext cx="621" cy="182"/>
            </a:xfrm>
            <a:prstGeom prst="bentConnector2">
              <a:avLst/>
            </a:prstGeom>
            <a:noFill/>
            <a:ln cap="rnd">
              <a:solidFill>
                <a:srgbClr val="000000"/>
              </a:solidFill>
              <a:prstDash val="sysDot"/>
              <a:miter lim="800000"/>
              <a:headEnd type="none" w="med" len="med"/>
              <a:tailEnd type="none" w="med" len="med"/>
            </a:ln>
          </p:spPr>
        </p:cxnSp>
        <p:cxnSp>
          <p:nvCxnSpPr>
            <p:cNvPr id="2654" name="肘形连接符 2653"/>
            <p:cNvCxnSpPr/>
            <p:nvPr/>
          </p:nvCxnSpPr>
          <p:spPr>
            <a:xfrm rot="16200000" flipH="1">
              <a:off x="2358" y="2204"/>
              <a:ext cx="1128" cy="182"/>
            </a:xfrm>
            <a:prstGeom prst="bentConnector2">
              <a:avLst/>
            </a:prstGeom>
            <a:noFill/>
            <a:ln cap="rnd">
              <a:solidFill>
                <a:srgbClr val="000000"/>
              </a:solidFill>
              <a:prstDash val="sysDot"/>
              <a:miter lim="800000"/>
              <a:headEnd type="none" w="med" len="med"/>
              <a:tailEnd type="none" w="med" len="med"/>
            </a:ln>
          </p:spPr>
        </p:cxnSp>
        <p:sp>
          <p:nvSpPr>
            <p:cNvPr id="2655" name="椭圆 2654"/>
            <p:cNvSpPr/>
            <p:nvPr/>
          </p:nvSpPr>
          <p:spPr>
            <a:xfrm>
              <a:off x="2722" y="1514"/>
              <a:ext cx="218" cy="217"/>
            </a:xfrm>
            <a:prstGeom prst="ellipse">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fontAlgn="base">
                <a:lnSpc>
                  <a:spcPct val="100000"/>
                </a:lnSpc>
                <a:spcBef>
                  <a:spcPct val="0"/>
                </a:spcBef>
                <a:spcAft>
                  <a:spcPct val="0"/>
                </a:spcAft>
                <a:buClrTx/>
                <a:buSzTx/>
              </a:pPr>
              <a:endParaRPr kumimoji="1" sz="2400" u="none">
                <a:latin typeface="Times New Roman" panose="02020603050405020304" pitchFamily="18" charset="0"/>
                <a:ea typeface="宋体" panose="02010600030101010101" pitchFamily="2" charset="-122"/>
              </a:endParaRPr>
            </a:p>
          </p:txBody>
        </p:sp>
        <p:pic>
          <p:nvPicPr>
            <p:cNvPr id="2656" name="图片 2655"/>
            <p:cNvPicPr/>
            <p:nvPr/>
          </p:nvPicPr>
          <p:blipFill>
            <a:blip r:embed="rId2"/>
            <a:stretch>
              <a:fillRect/>
            </a:stretch>
          </p:blipFill>
          <p:spPr>
            <a:xfrm>
              <a:off x="4390" y="2130"/>
              <a:ext cx="445" cy="444"/>
            </a:xfrm>
            <a:prstGeom prst="rect">
              <a:avLst/>
            </a:prstGeom>
            <a:noFill/>
            <a:ln cap="flat">
              <a:noFill/>
              <a:prstDash val="solid"/>
              <a:miter lim="800000"/>
              <a:headEnd type="none" w="med" len="med"/>
              <a:tailEnd type="none" w="med" len="med"/>
            </a:ln>
          </p:spPr>
        </p:pic>
        <p:sp>
          <p:nvSpPr>
            <p:cNvPr id="2657" name="矩形 2656"/>
            <p:cNvSpPr/>
            <p:nvPr/>
          </p:nvSpPr>
          <p:spPr>
            <a:xfrm>
              <a:off x="4752" y="2200"/>
              <a:ext cx="482" cy="263"/>
            </a:xfrm>
            <a:prstGeom prst="rect">
              <a:avLst/>
            </a:prstGeom>
            <a:noFill/>
            <a:ln w="12700"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提交</a:t>
              </a:r>
            </a:p>
          </p:txBody>
        </p:sp>
        <p:sp>
          <p:nvSpPr>
            <p:cNvPr id="2658" name="矩形 2657"/>
            <p:cNvSpPr/>
            <p:nvPr/>
          </p:nvSpPr>
          <p:spPr>
            <a:xfrm>
              <a:off x="4752" y="2707"/>
              <a:ext cx="482" cy="262"/>
            </a:xfrm>
            <a:prstGeom prst="rect">
              <a:avLst/>
            </a:prstGeom>
            <a:noFill/>
            <a:ln w="12700" cap="flat">
              <a:noFill/>
              <a:prstDash val="solid"/>
              <a:miter lim="800000"/>
              <a:headEnd type="none" w="med" len="med"/>
              <a:tailEnd type="none" w="med" len="med"/>
            </a:ln>
          </p:spPr>
          <p:txBody>
            <a:bodyPr wrap="none" lIns="92075" tIns="46038" rIns="92075" bIns="46038" anchor="t" anchorCtr="0"/>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eaLnBrk="0" fontAlgn="base" hangingPunct="0">
                <a:lnSpc>
                  <a:spcPct val="100000"/>
                </a:lnSpc>
                <a:spcBef>
                  <a:spcPct val="0"/>
                </a:spcBef>
                <a:spcAft>
                  <a:spcPct val="0"/>
                </a:spcAft>
                <a:buClrTx/>
                <a:buSzTx/>
              </a:pPr>
              <a:r>
                <a:rPr kumimoji="0" sz="1400" u="none">
                  <a:latin typeface="Arial" panose="020B0604020202020204" pitchFamily="34" charset="0"/>
                  <a:ea typeface="宋体" panose="02010600030101010101" pitchFamily="2" charset="-122"/>
                </a:rPr>
                <a:t>审核</a:t>
              </a:r>
            </a:p>
          </p:txBody>
        </p:sp>
        <p:pic>
          <p:nvPicPr>
            <p:cNvPr id="2659" name="图片 2658"/>
            <p:cNvPicPr/>
            <p:nvPr/>
          </p:nvPicPr>
          <p:blipFill>
            <a:blip r:embed="rId2"/>
            <a:stretch>
              <a:fillRect/>
            </a:stretch>
          </p:blipFill>
          <p:spPr>
            <a:xfrm>
              <a:off x="4390" y="2637"/>
              <a:ext cx="445" cy="444"/>
            </a:xfrm>
            <a:prstGeom prst="rect">
              <a:avLst/>
            </a:prstGeom>
            <a:noFill/>
            <a:ln cap="flat">
              <a:noFill/>
              <a:prstDash val="solid"/>
              <a:miter lim="800000"/>
              <a:headEnd type="none" w="med" len="med"/>
              <a:tailEnd type="none" w="med" len="med"/>
            </a:ln>
          </p:spPr>
        </p:pic>
        <p:cxnSp>
          <p:nvCxnSpPr>
            <p:cNvPr id="2660" name="肘形连接符 2659"/>
            <p:cNvCxnSpPr/>
            <p:nvPr/>
          </p:nvCxnSpPr>
          <p:spPr>
            <a:xfrm rot="16200000" flipH="1">
              <a:off x="3971" y="1933"/>
              <a:ext cx="585" cy="253"/>
            </a:xfrm>
            <a:prstGeom prst="bentConnector2">
              <a:avLst/>
            </a:prstGeom>
            <a:noFill/>
            <a:ln cap="rnd">
              <a:solidFill>
                <a:srgbClr val="000000"/>
              </a:solidFill>
              <a:prstDash val="sysDot"/>
              <a:miter lim="800000"/>
              <a:headEnd type="none" w="med" len="med"/>
              <a:tailEnd type="none" w="med" len="med"/>
            </a:ln>
          </p:spPr>
        </p:cxnSp>
        <p:cxnSp>
          <p:nvCxnSpPr>
            <p:cNvPr id="2661" name="肘形连接符 2660"/>
            <p:cNvCxnSpPr/>
            <p:nvPr/>
          </p:nvCxnSpPr>
          <p:spPr>
            <a:xfrm rot="16200000" flipH="1">
              <a:off x="3716" y="2185"/>
              <a:ext cx="1092" cy="253"/>
            </a:xfrm>
            <a:prstGeom prst="bentConnector2">
              <a:avLst/>
            </a:prstGeom>
            <a:noFill/>
            <a:ln cap="rnd">
              <a:solidFill>
                <a:srgbClr val="000000"/>
              </a:solidFill>
              <a:prstDash val="sysDot"/>
              <a:miter lim="800000"/>
              <a:headEnd type="none" w="med" len="med"/>
              <a:tailEnd type="none" w="med" len="med"/>
            </a:ln>
          </p:spPr>
        </p:cxnSp>
        <p:cxnSp>
          <p:nvCxnSpPr>
            <p:cNvPr id="2662" name="肘形连接符 2661"/>
            <p:cNvCxnSpPr/>
            <p:nvPr/>
          </p:nvCxnSpPr>
          <p:spPr>
            <a:xfrm rot="16200000" flipH="1">
              <a:off x="1089" y="2240"/>
              <a:ext cx="1128" cy="109"/>
            </a:xfrm>
            <a:prstGeom prst="bentConnector2">
              <a:avLst/>
            </a:prstGeom>
            <a:noFill/>
            <a:ln cap="rnd">
              <a:solidFill>
                <a:srgbClr val="000000"/>
              </a:solidFill>
              <a:prstDash val="sysDot"/>
              <a:miter lim="800000"/>
              <a:headEnd type="none" w="med" len="med"/>
              <a:tailEnd type="none" w="med" len="med"/>
            </a:ln>
          </p:spPr>
        </p:cxnSp>
      </p:grpSp>
      <p:sp>
        <p:nvSpPr>
          <p:cNvPr id="266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B7F71D47-E9AC-41EC-88F1-9FA139D1F17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6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D28CB469-FC7C-4703-998A-235CDC85ABD9}" type="slidenum">
              <a:rPr kumimoji="1" sz="1200" u="none">
                <a:solidFill>
                  <a:schemeClr val="tx1"/>
                </a:solidFill>
                <a:latin typeface="Times New Roman" panose="02020603050405020304" pitchFamily="18" charset="0"/>
                <a:ea typeface="宋体" panose="02010600030101010101" pitchFamily="2" charset="-122"/>
              </a:rPr>
              <a:t>41</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5" name="标题 2664"/>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生命周期与工作流－－生命周期</a:t>
            </a:r>
          </a:p>
        </p:txBody>
      </p:sp>
      <p:sp>
        <p:nvSpPr>
          <p:cNvPr id="2666" name="文本占位符 2665"/>
          <p:cNvSpPr>
            <a:spLocks noGrp="1"/>
          </p:cNvSpPr>
          <p:nvPr>
            <p:ph type="body" idx="4294967295"/>
          </p:nvPr>
        </p:nvSpPr>
        <p:spPr>
          <a:xfrm>
            <a:off x="609600" y="9906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r>
              <a:rPr b="0"/>
              <a:t>生命周期代表一个业务对象的状态或成长历程</a:t>
            </a:r>
          </a:p>
        </p:txBody>
      </p:sp>
      <p:graphicFrame>
        <p:nvGraphicFramePr>
          <p:cNvPr id="2667" name="对象 2666"/>
          <p:cNvGraphicFramePr>
            <a:graphicFrameLocks noChangeAspect="1"/>
          </p:cNvGraphicFramePr>
          <p:nvPr/>
        </p:nvGraphicFramePr>
        <p:xfrm>
          <a:off x="762000" y="1339850"/>
          <a:ext cx="7239000" cy="4679950"/>
        </p:xfrm>
        <a:graphic>
          <a:graphicData uri="http://schemas.openxmlformats.org/presentationml/2006/ole">
            <mc:AlternateContent xmlns:mc="http://schemas.openxmlformats.org/markup-compatibility/2006">
              <mc:Choice xmlns:v="urn:schemas-microsoft-com:vml" Requires="v">
                <p:oleObj name="绘图" r:id="rId2" imgW="80724375" imgH="56492775" progId="FLW3Drawing">
                  <p:embed/>
                </p:oleObj>
              </mc:Choice>
              <mc:Fallback>
                <p:oleObj name="绘图" r:id="rId2" imgW="80724375" imgH="56492775" progId="FLW3Drawing">
                  <p:embed/>
                  <p:pic>
                    <p:nvPicPr>
                      <p:cNvPr id="0" name="OLE substitute image"/>
                      <p:cNvPicPr/>
                      <p:nvPr/>
                    </p:nvPicPr>
                    <p:blipFill>
                      <a:blip r:embed="rId3"/>
                      <a:stretch>
                        <a:fillRect/>
                      </a:stretch>
                    </p:blipFill>
                    <p:spPr>
                      <a:xfrm>
                        <a:off x="762000" y="1339850"/>
                        <a:ext cx="7239000" cy="4679950"/>
                      </a:xfrm>
                      <a:prstGeom prst="rect">
                        <a:avLst/>
                      </a:prstGeom>
                    </p:spPr>
                  </p:pic>
                </p:oleObj>
              </mc:Fallback>
            </mc:AlternateContent>
          </a:graphicData>
        </a:graphic>
      </p:graphicFrame>
      <p:sp>
        <p:nvSpPr>
          <p:cNvPr id="2668"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D637DCCB-8E6D-4153-A518-D2735529320A}"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69"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CDCB5E3E-7270-406E-B487-19F1DE3C0656}" type="slidenum">
              <a:rPr kumimoji="1" sz="1200" u="none">
                <a:solidFill>
                  <a:schemeClr val="tx1"/>
                </a:solidFill>
                <a:latin typeface="Times New Roman" panose="02020603050405020304" pitchFamily="18" charset="0"/>
                <a:ea typeface="宋体" panose="02010600030101010101" pitchFamily="2" charset="-122"/>
              </a:rPr>
              <a:t>42</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0" name="标题 2669"/>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生命周期和工作流－－工作流</a:t>
            </a:r>
          </a:p>
        </p:txBody>
      </p:sp>
      <p:graphicFrame>
        <p:nvGraphicFramePr>
          <p:cNvPr id="2671" name="对象 2670"/>
          <p:cNvGraphicFramePr>
            <a:graphicFrameLocks noChangeAspect="1"/>
          </p:cNvGraphicFramePr>
          <p:nvPr/>
        </p:nvGraphicFramePr>
        <p:xfrm>
          <a:off x="533400" y="990600"/>
          <a:ext cx="8153400" cy="4979988"/>
        </p:xfrm>
        <a:graphic>
          <a:graphicData uri="http://schemas.openxmlformats.org/presentationml/2006/ole">
            <mc:AlternateContent xmlns:mc="http://schemas.openxmlformats.org/markup-compatibility/2006">
              <mc:Choice xmlns:v="urn:schemas-microsoft-com:vml" Requires="v">
                <p:oleObj name="绘图" r:id="rId2" imgW="99517200" imgH="60750450" progId="FLW3Drawing">
                  <p:embed/>
                </p:oleObj>
              </mc:Choice>
              <mc:Fallback>
                <p:oleObj name="绘图" r:id="rId2" imgW="99517200" imgH="60750450" progId="FLW3Drawing">
                  <p:embed/>
                  <p:pic>
                    <p:nvPicPr>
                      <p:cNvPr id="0" name="OLE substitute image"/>
                      <p:cNvPicPr/>
                      <p:nvPr/>
                    </p:nvPicPr>
                    <p:blipFill>
                      <a:blip r:embed="rId3"/>
                      <a:stretch>
                        <a:fillRect/>
                      </a:stretch>
                    </p:blipFill>
                    <p:spPr>
                      <a:xfrm>
                        <a:off x="533400" y="990600"/>
                        <a:ext cx="8153400" cy="4979988"/>
                      </a:xfrm>
                      <a:prstGeom prst="rect">
                        <a:avLst/>
                      </a:prstGeom>
                    </p:spPr>
                  </p:pic>
                </p:oleObj>
              </mc:Fallback>
            </mc:AlternateContent>
          </a:graphicData>
        </a:graphic>
      </p:graphicFrame>
      <p:sp>
        <p:nvSpPr>
          <p:cNvPr id="2672"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AC92AACD-46DB-49B2-B6CF-C308AE7DFA8A}"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73"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57FB0777-BD96-4207-8041-1E22EA936E0B}" type="slidenum">
              <a:rPr kumimoji="1" sz="1200" u="none">
                <a:solidFill>
                  <a:schemeClr val="tx1"/>
                </a:solidFill>
                <a:latin typeface="Times New Roman" panose="02020603050405020304" pitchFamily="18" charset="0"/>
                <a:ea typeface="宋体" panose="02010600030101010101" pitchFamily="2" charset="-122"/>
              </a:rPr>
              <a:t>43</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4" name="标题 2673"/>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生命周期和工作流－－工作流</a:t>
            </a:r>
          </a:p>
        </p:txBody>
      </p:sp>
      <p:graphicFrame>
        <p:nvGraphicFramePr>
          <p:cNvPr id="2675" name="对象 2674"/>
          <p:cNvGraphicFramePr>
            <a:graphicFrameLocks noChangeAspect="1"/>
          </p:cNvGraphicFramePr>
          <p:nvPr/>
        </p:nvGraphicFramePr>
        <p:xfrm>
          <a:off x="533400" y="1066800"/>
          <a:ext cx="8305800" cy="4864100"/>
        </p:xfrm>
        <a:graphic>
          <a:graphicData uri="http://schemas.openxmlformats.org/presentationml/2006/ole">
            <mc:AlternateContent xmlns:mc="http://schemas.openxmlformats.org/markup-compatibility/2006">
              <mc:Choice xmlns:v="urn:schemas-microsoft-com:vml" Requires="v">
                <p:oleObj name="绘图" r:id="rId2" imgW="103765350" imgH="60750450" progId="FLW3Drawing">
                  <p:embed/>
                </p:oleObj>
              </mc:Choice>
              <mc:Fallback>
                <p:oleObj name="绘图" r:id="rId2" imgW="103765350" imgH="60750450" progId="FLW3Drawing">
                  <p:embed/>
                  <p:pic>
                    <p:nvPicPr>
                      <p:cNvPr id="0" name="OLE substitute image"/>
                      <p:cNvPicPr/>
                      <p:nvPr/>
                    </p:nvPicPr>
                    <p:blipFill>
                      <a:blip r:embed="rId3"/>
                      <a:stretch>
                        <a:fillRect/>
                      </a:stretch>
                    </p:blipFill>
                    <p:spPr>
                      <a:xfrm>
                        <a:off x="533400" y="1066800"/>
                        <a:ext cx="8305800" cy="4864100"/>
                      </a:xfrm>
                      <a:prstGeom prst="rect">
                        <a:avLst/>
                      </a:prstGeom>
                    </p:spPr>
                  </p:pic>
                </p:oleObj>
              </mc:Fallback>
            </mc:AlternateContent>
          </a:graphicData>
        </a:graphic>
      </p:graphicFrame>
      <p:sp>
        <p:nvSpPr>
          <p:cNvPr id="2676"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F0837961-9A28-4FB5-8E3D-E321EB5CC72C}"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77"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BC61944D-11C1-4A49-93D3-359C2B411ADC}" type="slidenum">
              <a:rPr kumimoji="1" sz="1200" u="none">
                <a:solidFill>
                  <a:schemeClr val="tx1"/>
                </a:solidFill>
                <a:latin typeface="Times New Roman" panose="02020603050405020304" pitchFamily="18" charset="0"/>
                <a:ea typeface="宋体" panose="02010600030101010101" pitchFamily="2" charset="-122"/>
              </a:rPr>
              <a:t>44</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8" name="标题 2677"/>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生命周期和工作流－－生命周期和工作流的集成</a:t>
            </a:r>
          </a:p>
        </p:txBody>
      </p:sp>
      <p:graphicFrame>
        <p:nvGraphicFramePr>
          <p:cNvPr id="2679" name="对象 2678"/>
          <p:cNvGraphicFramePr>
            <a:graphicFrameLocks noChangeAspect="1"/>
          </p:cNvGraphicFramePr>
          <p:nvPr/>
        </p:nvGraphicFramePr>
        <p:xfrm>
          <a:off x="228600" y="990600"/>
          <a:ext cx="8610600" cy="4953000"/>
        </p:xfrm>
        <a:graphic>
          <a:graphicData uri="http://schemas.openxmlformats.org/presentationml/2006/ole">
            <mc:AlternateContent xmlns:mc="http://schemas.openxmlformats.org/markup-compatibility/2006">
              <mc:Choice xmlns:v="urn:schemas-microsoft-com:vml" Requires="v">
                <p:oleObj name="绘图" r:id="rId2" imgW="106003725" imgH="59978925" progId="FLW3Drawing">
                  <p:embed/>
                </p:oleObj>
              </mc:Choice>
              <mc:Fallback>
                <p:oleObj name="绘图" r:id="rId2" imgW="106003725" imgH="59978925" progId="FLW3Drawing">
                  <p:embed/>
                  <p:pic>
                    <p:nvPicPr>
                      <p:cNvPr id="0" name="OLE substitute image"/>
                      <p:cNvPicPr/>
                      <p:nvPr/>
                    </p:nvPicPr>
                    <p:blipFill>
                      <a:blip r:embed="rId3"/>
                      <a:stretch>
                        <a:fillRect/>
                      </a:stretch>
                    </p:blipFill>
                    <p:spPr>
                      <a:xfrm>
                        <a:off x="228600" y="990600"/>
                        <a:ext cx="8610600" cy="4953000"/>
                      </a:xfrm>
                      <a:prstGeom prst="rect">
                        <a:avLst/>
                      </a:prstGeom>
                    </p:spPr>
                  </p:pic>
                </p:oleObj>
              </mc:Fallback>
            </mc:AlternateContent>
          </a:graphicData>
        </a:graphic>
      </p:graphicFrame>
      <p:sp>
        <p:nvSpPr>
          <p:cNvPr id="2680"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93966A25-BF8E-49A3-8E41-D12EEAB29B50}"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81"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459B2755-DE61-4E34-BE69-BCC93AB7D479}" type="slidenum">
              <a:rPr kumimoji="1" sz="1200" u="none">
                <a:solidFill>
                  <a:schemeClr val="tx1"/>
                </a:solidFill>
                <a:latin typeface="Times New Roman" panose="02020603050405020304" pitchFamily="18" charset="0"/>
                <a:ea typeface="宋体" panose="02010600030101010101" pitchFamily="2" charset="-122"/>
              </a:rPr>
              <a:t>45</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2" name="标题 2681"/>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配置管理（Configuration Management）</a:t>
            </a:r>
          </a:p>
        </p:txBody>
      </p:sp>
      <p:sp>
        <p:nvSpPr>
          <p:cNvPr id="2683" name="文本占位符 2682"/>
          <p:cNvSpPr>
            <a:spLocks noGrp="1"/>
          </p:cNvSpPr>
          <p:nvPr>
            <p:ph type="body" idx="4294967295"/>
          </p:nvPr>
        </p:nvSpPr>
        <p:spPr>
          <a:xfrm>
            <a:off x="609600" y="1143000"/>
            <a:ext cx="80772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lnSpc>
                <a:spcPct val="90000"/>
              </a:lnSpc>
            </a:pPr>
            <a:r>
              <a:rPr lang="en-US" altLang="en-US"/>
              <a:t>意义</a:t>
            </a:r>
          </a:p>
          <a:p>
            <a:pPr lvl="1">
              <a:lnSpc>
                <a:spcPct val="90000"/>
              </a:lnSpc>
            </a:pPr>
            <a:r>
              <a:rPr lang="en-US" altLang="en-US"/>
              <a:t>配置管理是产品设计与销售配置之间的强有力纽带</a:t>
            </a:r>
          </a:p>
          <a:p>
            <a:pPr lvl="1">
              <a:lnSpc>
                <a:spcPct val="90000"/>
              </a:lnSpc>
            </a:pPr>
            <a:r>
              <a:rPr lang="en-US" altLang="en-US"/>
              <a:t>在产品设计和开发中实现产品配置的定义，产品配置逻辑与产品定义紧密结合</a:t>
            </a:r>
          </a:p>
          <a:p>
            <a:pPr lvl="1">
              <a:lnSpc>
                <a:spcPct val="90000"/>
              </a:lnSpc>
            </a:pPr>
            <a:r>
              <a:rPr lang="en-US" altLang="en-US"/>
              <a:t>参数化产品配置管理，灵活实现客户的不同需</a:t>
            </a:r>
          </a:p>
          <a:p>
            <a:pPr lvl="0">
              <a:lnSpc>
                <a:spcPct val="90000"/>
              </a:lnSpc>
            </a:pPr>
            <a:r>
              <a:rPr lang="en-US" altLang="en-US"/>
              <a:t>实现</a:t>
            </a:r>
          </a:p>
          <a:p>
            <a:pPr lvl="1">
              <a:lnSpc>
                <a:spcPct val="90000"/>
              </a:lnSpc>
            </a:pPr>
            <a:r>
              <a:rPr lang="en-US" altLang="en-US"/>
              <a:t>通用(Generic)部件定义：</a:t>
            </a:r>
          </a:p>
          <a:p>
            <a:pPr lvl="2">
              <a:lnSpc>
                <a:spcPct val="90000"/>
              </a:lnSpc>
            </a:pPr>
            <a:r>
              <a:rPr lang="en-US" altLang="en-US"/>
              <a:t>能够提供产品变异管理的专用业务对象，变异管理包括替代件、选配件等</a:t>
            </a:r>
          </a:p>
          <a:p>
            <a:pPr lvl="1">
              <a:lnSpc>
                <a:spcPct val="90000"/>
              </a:lnSpc>
            </a:pPr>
            <a:r>
              <a:rPr lang="en-US" altLang="en-US"/>
              <a:t>参数化产品变异性管理：</a:t>
            </a:r>
          </a:p>
          <a:p>
            <a:pPr lvl="2">
              <a:lnSpc>
                <a:spcPct val="90000"/>
              </a:lnSpc>
            </a:pPr>
            <a:r>
              <a:rPr lang="en-US" altLang="en-US"/>
              <a:t>管理产品的配置逻辑</a:t>
            </a:r>
          </a:p>
          <a:p>
            <a:pPr lvl="1">
              <a:lnSpc>
                <a:spcPct val="90000"/>
              </a:lnSpc>
            </a:pPr>
            <a:r>
              <a:rPr lang="en-US" altLang="en-US"/>
              <a:t>其它：</a:t>
            </a:r>
          </a:p>
          <a:p>
            <a:pPr lvl="2">
              <a:lnSpc>
                <a:spcPct val="90000"/>
              </a:lnSpc>
            </a:pPr>
            <a:r>
              <a:rPr lang="en-US" altLang="en-US"/>
              <a:t>如多方案评估、客户定制部件的识别、订单历史跟踪等</a:t>
            </a:r>
          </a:p>
        </p:txBody>
      </p:sp>
      <p:sp>
        <p:nvSpPr>
          <p:cNvPr id="2684"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58DCA900-88CC-49F0-9434-4A3D9FA76E2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85"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89648584-8FED-4B3E-A3C8-B254A403E67B}" type="slidenum">
              <a:rPr kumimoji="1" sz="1200" u="none">
                <a:solidFill>
                  <a:schemeClr val="tx1"/>
                </a:solidFill>
                <a:latin typeface="Times New Roman" panose="02020603050405020304" pitchFamily="18" charset="0"/>
                <a:ea typeface="宋体" panose="02010600030101010101" pitchFamily="2" charset="-122"/>
              </a:rPr>
              <a:t>46</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86" name="标题 2685"/>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目录</a:t>
            </a:r>
          </a:p>
        </p:txBody>
      </p:sp>
      <p:sp>
        <p:nvSpPr>
          <p:cNvPr id="2687" name="文本占位符 2686"/>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endParaRPr lang="en-US" altLang="en-US"/>
          </a:p>
          <a:p>
            <a:pPr lvl="1"/>
            <a:r>
              <a:rPr lang="en-US" altLang="en-US"/>
              <a:t>PDM的引入</a:t>
            </a:r>
          </a:p>
          <a:p>
            <a:pPr lvl="1"/>
            <a:endParaRPr lang="en-US" altLang="en-US"/>
          </a:p>
          <a:p>
            <a:pPr lvl="1"/>
            <a:r>
              <a:rPr lang="en-US" altLang="en-US"/>
              <a:t>PDM的概念和功能</a:t>
            </a:r>
          </a:p>
          <a:p>
            <a:pPr lvl="1"/>
            <a:endParaRPr lang="en-US" altLang="en-US"/>
          </a:p>
          <a:p>
            <a:pPr lvl="1"/>
            <a:r>
              <a:rPr lang="en-US" altLang="en-US"/>
              <a:t>PDM的效益</a:t>
            </a:r>
          </a:p>
          <a:p>
            <a:pPr lvl="1"/>
            <a:endParaRPr lang="en-US" altLang="en-US"/>
          </a:p>
          <a:p>
            <a:pPr lvl="1"/>
            <a:r>
              <a:rPr lang="en-US" altLang="en-US"/>
              <a:t>PDM实施的范围和方法</a:t>
            </a:r>
          </a:p>
        </p:txBody>
      </p:sp>
      <p:graphicFrame>
        <p:nvGraphicFramePr>
          <p:cNvPr id="2688" name="对象 2687"/>
          <p:cNvGraphicFramePr>
            <a:graphicFrameLocks noChangeAspect="1"/>
          </p:cNvGraphicFramePr>
          <p:nvPr/>
        </p:nvGraphicFramePr>
        <p:xfrm>
          <a:off x="609600" y="3228975"/>
          <a:ext cx="914400" cy="428625"/>
        </p:xfrm>
        <a:graphic>
          <a:graphicData uri="http://schemas.openxmlformats.org/presentationml/2006/ole">
            <mc:AlternateContent xmlns:mc="http://schemas.openxmlformats.org/markup-compatibility/2006">
              <mc:Choice xmlns:v="urn:schemas-microsoft-com:vml" Requires="v">
                <p:oleObj name="绘图" r:id="rId2" imgW="9258300" imgH="4352925" progId="FLW3Drawing">
                  <p:embed/>
                </p:oleObj>
              </mc:Choice>
              <mc:Fallback>
                <p:oleObj name="绘图" r:id="rId2" imgW="9258300" imgH="4352925" progId="FLW3Drawing">
                  <p:embed/>
                  <p:pic>
                    <p:nvPicPr>
                      <p:cNvPr id="0" name="OLE substitute image"/>
                      <p:cNvPicPr/>
                      <p:nvPr/>
                    </p:nvPicPr>
                    <p:blipFill>
                      <a:blip r:embed="rId3"/>
                      <a:stretch>
                        <a:fillRect/>
                      </a:stretch>
                    </p:blipFill>
                    <p:spPr>
                      <a:xfrm>
                        <a:off x="609600" y="3228975"/>
                        <a:ext cx="914400" cy="428625"/>
                      </a:xfrm>
                      <a:prstGeom prst="rect">
                        <a:avLst/>
                      </a:prstGeom>
                    </p:spPr>
                  </p:pic>
                </p:oleObj>
              </mc:Fallback>
            </mc:AlternateContent>
          </a:graphicData>
        </a:graphic>
      </p:graphicFrame>
      <p:sp>
        <p:nvSpPr>
          <p:cNvPr id="2689"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7EEDB158-5B18-440E-B075-45C821C45D8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90"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CBFBE371-4F1B-4F84-94B6-261D40BFE4C9}" type="slidenum">
              <a:rPr kumimoji="1" sz="1200" u="none">
                <a:solidFill>
                  <a:schemeClr val="tx1"/>
                </a:solidFill>
                <a:latin typeface="Times New Roman" panose="02020603050405020304" pitchFamily="18" charset="0"/>
                <a:ea typeface="宋体" panose="02010600030101010101" pitchFamily="2" charset="-122"/>
              </a:rPr>
              <a:t>47</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1" name="标题 2690"/>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PDM的效益</a:t>
            </a:r>
          </a:p>
        </p:txBody>
      </p:sp>
      <p:graphicFrame>
        <p:nvGraphicFramePr>
          <p:cNvPr id="2692" name="对象 2691"/>
          <p:cNvGraphicFramePr>
            <a:graphicFrameLocks noChangeAspect="1"/>
          </p:cNvGraphicFramePr>
          <p:nvPr/>
        </p:nvGraphicFramePr>
        <p:xfrm>
          <a:off x="457200" y="990600"/>
          <a:ext cx="8382000" cy="4975225"/>
        </p:xfrm>
        <a:graphic>
          <a:graphicData uri="http://schemas.openxmlformats.org/presentationml/2006/ole">
            <mc:AlternateContent xmlns:mc="http://schemas.openxmlformats.org/markup-compatibility/2006">
              <mc:Choice xmlns:v="urn:schemas-microsoft-com:vml" Requires="v">
                <p:oleObj name="绘图" r:id="rId2" imgW="90220800" imgH="53549550" progId="FLW3Drawing">
                  <p:embed/>
                </p:oleObj>
              </mc:Choice>
              <mc:Fallback>
                <p:oleObj name="绘图" r:id="rId2" imgW="90220800" imgH="53549550" progId="FLW3Drawing">
                  <p:embed/>
                  <p:pic>
                    <p:nvPicPr>
                      <p:cNvPr id="0" name="OLE substitute image"/>
                      <p:cNvPicPr/>
                      <p:nvPr/>
                    </p:nvPicPr>
                    <p:blipFill>
                      <a:blip r:embed="rId3"/>
                      <a:stretch>
                        <a:fillRect/>
                      </a:stretch>
                    </p:blipFill>
                    <p:spPr>
                      <a:xfrm>
                        <a:off x="457200" y="990600"/>
                        <a:ext cx="8382000" cy="4975225"/>
                      </a:xfrm>
                      <a:prstGeom prst="rect">
                        <a:avLst/>
                      </a:prstGeom>
                    </p:spPr>
                  </p:pic>
                </p:oleObj>
              </mc:Fallback>
            </mc:AlternateContent>
          </a:graphicData>
        </a:graphic>
      </p:graphicFrame>
      <p:sp>
        <p:nvSpPr>
          <p:cNvPr id="269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4344BCFF-9A6E-420C-A9EA-0DF5C852CDEC}"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9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E8BB77D4-E3F4-445F-B9E6-DD02A7DD7F19}" type="slidenum">
              <a:rPr kumimoji="1" sz="1200" u="none">
                <a:solidFill>
                  <a:schemeClr val="tx1"/>
                </a:solidFill>
                <a:latin typeface="Times New Roman" panose="02020603050405020304" pitchFamily="18" charset="0"/>
                <a:ea typeface="宋体" panose="02010600030101010101" pitchFamily="2" charset="-122"/>
              </a:rPr>
              <a:t>48</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5" name="标题 2694"/>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PDM的效益</a:t>
            </a:r>
          </a:p>
        </p:txBody>
      </p:sp>
      <p:sp>
        <p:nvSpPr>
          <p:cNvPr id="2696" name="文本占位符 2695"/>
          <p:cNvSpPr>
            <a:spLocks noGrp="1"/>
          </p:cNvSpPr>
          <p:nvPr>
            <p:ph type="body" idx="4294967295"/>
          </p:nvPr>
        </p:nvSpPr>
        <p:spPr>
          <a:xfrm>
            <a:off x="609600" y="914400"/>
            <a:ext cx="82296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sz="2000"/>
              <a:t>支持全球化、供应链产品定义管理、并行工程、集成产品开发、ISO9000认证、CALS、与合作商的合作等是实施PDM的重要动机。</a:t>
            </a:r>
          </a:p>
          <a:p>
            <a:pPr lvl="0"/>
            <a:r>
              <a:rPr lang="en-US" altLang="en-US" sz="2000"/>
              <a:t>业务角度</a:t>
            </a:r>
          </a:p>
          <a:p>
            <a:pPr lvl="1"/>
            <a:r>
              <a:rPr lang="en-US" altLang="en-US" sz="2000"/>
              <a:t>提供新的业务机会，增强公司的灵活度</a:t>
            </a:r>
          </a:p>
          <a:p>
            <a:pPr lvl="1"/>
            <a:r>
              <a:rPr lang="en-US" altLang="en-US" sz="2000"/>
              <a:t>提供帮助企业管理所有产品数据和业务流程及工作流的基础架构</a:t>
            </a:r>
          </a:p>
          <a:p>
            <a:pPr lvl="1"/>
            <a:r>
              <a:rPr lang="en-US" altLang="en-US" sz="2000"/>
              <a:t>支持产品的整个生命周期</a:t>
            </a:r>
          </a:p>
          <a:p>
            <a:pPr lvl="1"/>
            <a:r>
              <a:rPr lang="en-US" altLang="en-US" sz="2000"/>
              <a:t>缩短业务周期</a:t>
            </a:r>
          </a:p>
          <a:p>
            <a:pPr lvl="0"/>
            <a:r>
              <a:rPr lang="en-US" altLang="en-US" sz="2000"/>
              <a:t>组织角度</a:t>
            </a:r>
          </a:p>
          <a:p>
            <a:pPr lvl="1"/>
            <a:r>
              <a:rPr lang="en-US" altLang="en-US" sz="2000"/>
              <a:t>提高企业内部沟通、组织变革的能力</a:t>
            </a:r>
          </a:p>
          <a:p>
            <a:pPr lvl="1"/>
            <a:r>
              <a:rPr lang="en-US" altLang="en-US" sz="2000"/>
              <a:t>加快组织的“无纸化办公”</a:t>
            </a:r>
          </a:p>
          <a:p>
            <a:pPr lvl="1"/>
            <a:r>
              <a:rPr lang="en-US" altLang="en-US" sz="2000"/>
              <a:t>提高部件和设计的重用</a:t>
            </a:r>
          </a:p>
          <a:p>
            <a:pPr lvl="1"/>
            <a:r>
              <a:rPr lang="en-US" altLang="en-US" sz="2000"/>
              <a:t>硬件、操作系统与系统应用程序相对独立，减少管理成本</a:t>
            </a:r>
          </a:p>
          <a:p>
            <a:pPr lvl="1"/>
            <a:r>
              <a:rPr lang="en-US" altLang="en-US" sz="2000"/>
              <a:t>增强软件工具的集成度</a:t>
            </a:r>
          </a:p>
          <a:p>
            <a:pPr lvl="1"/>
            <a:r>
              <a:rPr lang="en-US" altLang="en-US" sz="2000"/>
              <a:t>提供安全的数据访问模式</a:t>
            </a:r>
          </a:p>
        </p:txBody>
      </p:sp>
      <p:sp>
        <p:nvSpPr>
          <p:cNvPr id="2697"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CA748F67-DB24-438D-82D9-7B9892F1807E}"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698"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C98689FF-3AA6-43E9-B87F-76D9EFC15786}" type="slidenum">
              <a:rPr kumimoji="1" sz="1200" u="none">
                <a:solidFill>
                  <a:schemeClr val="tx1"/>
                </a:solidFill>
                <a:latin typeface="Times New Roman" panose="02020603050405020304" pitchFamily="18" charset="0"/>
                <a:ea typeface="宋体" panose="02010600030101010101" pitchFamily="2" charset="-122"/>
              </a:rPr>
              <a:t>49</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4" name="标题 2103"/>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 in IPD</a:t>
            </a:r>
          </a:p>
        </p:txBody>
      </p:sp>
      <p:graphicFrame>
        <p:nvGraphicFramePr>
          <p:cNvPr id="2105" name="对象 2104"/>
          <p:cNvGraphicFramePr>
            <a:graphicFrameLocks noChangeAspect="1"/>
          </p:cNvGraphicFramePr>
          <p:nvPr/>
        </p:nvGraphicFramePr>
        <p:xfrm>
          <a:off x="304800" y="1143000"/>
          <a:ext cx="8610600" cy="4724400"/>
        </p:xfrm>
        <a:graphic>
          <a:graphicData uri="http://schemas.openxmlformats.org/presentationml/2006/ole">
            <mc:AlternateContent xmlns:mc="http://schemas.openxmlformats.org/markup-compatibility/2006">
              <mc:Choice xmlns:v="urn:schemas-microsoft-com:vml" Requires="v">
                <p:oleObj name="绘图" r:id="rId2" imgW="98821875" imgH="47805975" progId="FLW3Drawing">
                  <p:embed/>
                </p:oleObj>
              </mc:Choice>
              <mc:Fallback>
                <p:oleObj name="绘图" r:id="rId2" imgW="98821875" imgH="47805975" progId="FLW3Drawing">
                  <p:embed/>
                  <p:pic>
                    <p:nvPicPr>
                      <p:cNvPr id="0" name="OLE substitute image"/>
                      <p:cNvPicPr/>
                      <p:nvPr/>
                    </p:nvPicPr>
                    <p:blipFill>
                      <a:blip r:embed="rId3"/>
                      <a:stretch>
                        <a:fillRect/>
                      </a:stretch>
                    </p:blipFill>
                    <p:spPr>
                      <a:xfrm>
                        <a:off x="304800" y="1143000"/>
                        <a:ext cx="8610600" cy="4724400"/>
                      </a:xfrm>
                      <a:prstGeom prst="rect">
                        <a:avLst/>
                      </a:prstGeom>
                    </p:spPr>
                  </p:pic>
                </p:oleObj>
              </mc:Fallback>
            </mc:AlternateContent>
          </a:graphicData>
        </a:graphic>
      </p:graphicFrame>
      <p:sp>
        <p:nvSpPr>
          <p:cNvPr id="2106"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A7E63A89-95AA-45E4-9371-E1203765F45A}"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07"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23CECBD7-A52C-4431-AB15-526ECFFD8450}" type="slidenum">
              <a:rPr kumimoji="1" sz="1200" u="none">
                <a:solidFill>
                  <a:schemeClr val="tx1"/>
                </a:solidFill>
                <a:latin typeface="Times New Roman" panose="02020603050405020304" pitchFamily="18" charset="0"/>
                <a:ea typeface="宋体" panose="02010600030101010101" pitchFamily="2" charset="-122"/>
              </a:rPr>
              <a:t>5</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9" name="标题 269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PDM的效益</a:t>
            </a:r>
          </a:p>
        </p:txBody>
      </p:sp>
      <p:sp>
        <p:nvSpPr>
          <p:cNvPr id="2700" name="文本占位符 2699"/>
          <p:cNvSpPr>
            <a:spLocks noGrp="1"/>
          </p:cNvSpPr>
          <p:nvPr>
            <p:ph type="body" idx="4294967295"/>
          </p:nvPr>
        </p:nvSpPr>
        <p:spPr>
          <a:xfrm>
            <a:off x="609600" y="9144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sz="2000"/>
              <a:t>用户角度</a:t>
            </a:r>
          </a:p>
          <a:p>
            <a:pPr lvl="1"/>
            <a:r>
              <a:rPr lang="en-US" altLang="en-US" sz="2000"/>
              <a:t>提供单一数据源以及强大的搜索引擎</a:t>
            </a:r>
          </a:p>
          <a:p>
            <a:pPr lvl="1"/>
            <a:r>
              <a:rPr lang="en-US" altLang="en-US" sz="2000"/>
              <a:t>保持企业用户的沟通，实现知识传递</a:t>
            </a:r>
          </a:p>
          <a:p>
            <a:pPr lvl="1"/>
            <a:r>
              <a:rPr lang="en-US" altLang="en-US" sz="2000"/>
              <a:t>提高工作效率，减少管理成本</a:t>
            </a:r>
          </a:p>
          <a:p>
            <a:pPr lvl="0"/>
            <a:r>
              <a:rPr lang="en-US" altLang="en-US" sz="2000"/>
              <a:t>流程角度</a:t>
            </a:r>
          </a:p>
          <a:p>
            <a:pPr lvl="1"/>
            <a:r>
              <a:rPr lang="en-US" altLang="en-US" sz="2000"/>
              <a:t>实现文档电子化管理，包括文档的评阅和审批</a:t>
            </a:r>
          </a:p>
          <a:p>
            <a:pPr lvl="1"/>
            <a:r>
              <a:rPr lang="en-US" altLang="en-US" sz="2000"/>
              <a:t>改进变更管理，降低变更成本</a:t>
            </a:r>
          </a:p>
          <a:p>
            <a:pPr lvl="1"/>
            <a:r>
              <a:rPr lang="en-US" altLang="en-US" sz="2000"/>
              <a:t>提供快速的数据访问手段，缩短紧急事件的响应时间</a:t>
            </a:r>
          </a:p>
          <a:p>
            <a:pPr lvl="1"/>
            <a:r>
              <a:rPr lang="en-US" altLang="en-US" sz="2000"/>
              <a:t>利用流程管理功能改善公司的开发和运作流程，以实现全面质量管理</a:t>
            </a:r>
          </a:p>
          <a:p>
            <a:pPr lvl="0"/>
            <a:r>
              <a:rPr lang="en-US" altLang="en-US" sz="2000"/>
              <a:t>产品及服务角度</a:t>
            </a:r>
          </a:p>
          <a:p>
            <a:pPr lvl="1"/>
            <a:r>
              <a:rPr lang="en-US" altLang="en-US" sz="2000"/>
              <a:t>缩短对用户查询的响应时间</a:t>
            </a:r>
          </a:p>
          <a:p>
            <a:pPr lvl="1"/>
            <a:r>
              <a:rPr lang="en-US" altLang="en-US" sz="2000"/>
              <a:t>提高质量，缩减故障时间，减少严重的产品错误和产品变更</a:t>
            </a:r>
          </a:p>
          <a:p>
            <a:pPr lvl="1"/>
            <a:r>
              <a:rPr lang="en-US" altLang="en-US" sz="2000"/>
              <a:t>更有效管理产品结构</a:t>
            </a:r>
          </a:p>
        </p:txBody>
      </p:sp>
      <p:sp>
        <p:nvSpPr>
          <p:cNvPr id="270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50A0A565-3317-41D5-86B9-2B82685893F0}"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0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92D97B45-0AA0-4BEC-87ED-7E0F0B742AFA}" type="slidenum">
              <a:rPr kumimoji="1" sz="1200" u="none">
                <a:solidFill>
                  <a:schemeClr val="tx1"/>
                </a:solidFill>
                <a:latin typeface="Times New Roman" panose="02020603050405020304" pitchFamily="18" charset="0"/>
                <a:ea typeface="宋体" panose="02010600030101010101" pitchFamily="2" charset="-122"/>
              </a:rPr>
              <a:t>50</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3" name="标题 2702"/>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目录</a:t>
            </a:r>
          </a:p>
        </p:txBody>
      </p:sp>
      <p:sp>
        <p:nvSpPr>
          <p:cNvPr id="2704" name="文本占位符 2703"/>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endParaRPr lang="en-US" altLang="en-US"/>
          </a:p>
          <a:p>
            <a:pPr lvl="1"/>
            <a:r>
              <a:rPr lang="en-US" altLang="en-US"/>
              <a:t>PDM的引入</a:t>
            </a:r>
          </a:p>
          <a:p>
            <a:pPr lvl="1"/>
            <a:endParaRPr lang="en-US" altLang="en-US"/>
          </a:p>
          <a:p>
            <a:pPr lvl="1"/>
            <a:r>
              <a:rPr lang="en-US" altLang="en-US"/>
              <a:t>PDM的概念和功能</a:t>
            </a:r>
          </a:p>
          <a:p>
            <a:pPr lvl="1"/>
            <a:endParaRPr lang="en-US" altLang="en-US"/>
          </a:p>
          <a:p>
            <a:pPr lvl="1"/>
            <a:r>
              <a:rPr lang="en-US" altLang="en-US"/>
              <a:t>PDM的效益</a:t>
            </a:r>
          </a:p>
          <a:p>
            <a:pPr lvl="1"/>
            <a:endParaRPr lang="en-US" altLang="en-US"/>
          </a:p>
          <a:p>
            <a:pPr lvl="1"/>
            <a:r>
              <a:rPr lang="en-US" altLang="en-US"/>
              <a:t>PDM实施的范围和方法</a:t>
            </a:r>
          </a:p>
        </p:txBody>
      </p:sp>
      <p:graphicFrame>
        <p:nvGraphicFramePr>
          <p:cNvPr id="2705" name="对象 2704"/>
          <p:cNvGraphicFramePr>
            <a:graphicFrameLocks noChangeAspect="1"/>
          </p:cNvGraphicFramePr>
          <p:nvPr/>
        </p:nvGraphicFramePr>
        <p:xfrm>
          <a:off x="609600" y="4038600"/>
          <a:ext cx="914400" cy="428625"/>
        </p:xfrm>
        <a:graphic>
          <a:graphicData uri="http://schemas.openxmlformats.org/presentationml/2006/ole">
            <mc:AlternateContent xmlns:mc="http://schemas.openxmlformats.org/markup-compatibility/2006">
              <mc:Choice xmlns:v="urn:schemas-microsoft-com:vml" Requires="v">
                <p:oleObj name="绘图" r:id="rId2" imgW="9258300" imgH="4352925" progId="FLW3Drawing">
                  <p:embed/>
                </p:oleObj>
              </mc:Choice>
              <mc:Fallback>
                <p:oleObj name="绘图" r:id="rId2" imgW="9258300" imgH="4352925" progId="FLW3Drawing">
                  <p:embed/>
                  <p:pic>
                    <p:nvPicPr>
                      <p:cNvPr id="0" name="OLE substitute image"/>
                      <p:cNvPicPr/>
                      <p:nvPr/>
                    </p:nvPicPr>
                    <p:blipFill>
                      <a:blip r:embed="rId3"/>
                      <a:stretch>
                        <a:fillRect/>
                      </a:stretch>
                    </p:blipFill>
                    <p:spPr>
                      <a:xfrm>
                        <a:off x="609600" y="4038600"/>
                        <a:ext cx="914400" cy="428625"/>
                      </a:xfrm>
                      <a:prstGeom prst="rect">
                        <a:avLst/>
                      </a:prstGeom>
                    </p:spPr>
                  </p:pic>
                </p:oleObj>
              </mc:Fallback>
            </mc:AlternateContent>
          </a:graphicData>
        </a:graphic>
      </p:graphicFrame>
      <p:sp>
        <p:nvSpPr>
          <p:cNvPr id="2706"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79EC1D47-FBDB-476C-ABA4-5A74FB1C99DF}"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07"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D6FE6B80-5799-40C8-84BA-818977E82499}" type="slidenum">
              <a:rPr kumimoji="1" sz="1200" u="none">
                <a:solidFill>
                  <a:schemeClr val="tx1"/>
                </a:solidFill>
                <a:latin typeface="Times New Roman" panose="02020603050405020304" pitchFamily="18" charset="0"/>
                <a:ea typeface="宋体" panose="02010600030101010101" pitchFamily="2" charset="-122"/>
              </a:rPr>
              <a:t>51</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08" name="标题 2707"/>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PDM实施范围和方法</a:t>
            </a:r>
          </a:p>
        </p:txBody>
      </p:sp>
      <p:sp>
        <p:nvSpPr>
          <p:cNvPr id="2709" name="文本占位符 2708"/>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buNone/>
            </a:pPr>
            <a:r>
              <a:rPr lang="en-US" altLang="en-US" b="0" i="0">
                <a:solidFill>
                  <a:srgbClr val="375663"/>
                </a:solidFill>
              </a:rPr>
              <a:t>	PDM项将按阶段分步骤，并配合IPD项目的进度安排，主要阶段有：</a:t>
            </a:r>
          </a:p>
          <a:p>
            <a:pPr lvl="1"/>
            <a:r>
              <a:rPr lang="en-US" altLang="en-US" sz="2000" b="0"/>
              <a:t>Phase 1－</a:t>
            </a:r>
            <a:r>
              <a:rPr lang="en-US" altLang="en-US" sz="2000" b="0">
                <a:solidFill>
                  <a:srgbClr val="FF0000"/>
                </a:solidFill>
              </a:rPr>
              <a:t>文档管理及工作流管理</a:t>
            </a:r>
            <a:r>
              <a:rPr lang="en-US" altLang="en-US" sz="2000" b="0"/>
              <a:t>    2000.09-2002.08</a:t>
            </a:r>
          </a:p>
          <a:p>
            <a:pPr lvl="1"/>
            <a:r>
              <a:rPr lang="en-US" altLang="en-US" sz="2000" b="0"/>
              <a:t>Phase 2－</a:t>
            </a:r>
            <a:r>
              <a:rPr lang="en-US" altLang="en-US" sz="2000" b="0">
                <a:solidFill>
                  <a:srgbClr val="FF0000"/>
                </a:solidFill>
              </a:rPr>
              <a:t>BOM &amp; EC 管理，企业应用集成</a:t>
            </a:r>
            <a:r>
              <a:rPr lang="en-US" altLang="en-US" sz="2000" b="0"/>
              <a:t>  2001.04-2002.10</a:t>
            </a:r>
          </a:p>
          <a:p>
            <a:pPr lvl="0"/>
            <a:endParaRPr lang="en-US" altLang="en-US" b="0" i="0">
              <a:solidFill>
                <a:srgbClr val="375663"/>
              </a:solidFill>
            </a:endParaRPr>
          </a:p>
          <a:p>
            <a:pPr lvl="0">
              <a:lnSpc>
                <a:spcPct val="120000"/>
              </a:lnSpc>
              <a:buNone/>
            </a:pPr>
            <a:r>
              <a:rPr lang="en-US" altLang="en-US" b="0" i="0">
                <a:solidFill>
                  <a:srgbClr val="375663"/>
                </a:solidFill>
              </a:rPr>
              <a:t>	系统开发迭代(Iteration)的方法体现在PDM实施的各个阶段中，每一阶段中新一轮迭代会去改进和完善上一轮迭代中的不足之处，这种不断增长和迭代的实施方法，使得项目实施的各个阶段都有新的可供推广使用的阶段成果发放，而新阶段的实施还会再改进和完善前一阶段阶段成果的不足之处</a:t>
            </a:r>
          </a:p>
        </p:txBody>
      </p:sp>
      <p:sp>
        <p:nvSpPr>
          <p:cNvPr id="2710"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9D61BC5D-B890-4F48-81B5-ACC23C0412B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11"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895F4939-2FFE-4E69-AFCE-5401B01098FE}" type="slidenum">
              <a:rPr kumimoji="1" sz="1200" u="none">
                <a:solidFill>
                  <a:schemeClr val="tx1"/>
                </a:solidFill>
                <a:latin typeface="Times New Roman" panose="02020603050405020304" pitchFamily="18" charset="0"/>
                <a:ea typeface="宋体" panose="02010600030101010101" pitchFamily="2" charset="-122"/>
              </a:rPr>
              <a:t>52</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2" name="标题 2711"/>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PDM实施范围和方法</a:t>
            </a:r>
          </a:p>
        </p:txBody>
      </p:sp>
      <p:sp>
        <p:nvSpPr>
          <p:cNvPr id="2713" name="文本占位符 2712"/>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a:t>第1阶段  文档管理及文档工作流程管理阶段</a:t>
            </a:r>
          </a:p>
          <a:p>
            <a:pPr lvl="1"/>
            <a:r>
              <a:rPr lang="en-US" altLang="en-US" b="0"/>
              <a:t>(Phase1: 2000.09至2002.08)</a:t>
            </a:r>
          </a:p>
          <a:p>
            <a:pPr lvl="1"/>
            <a:r>
              <a:rPr lang="en-US" altLang="en-US" b="0"/>
              <a:t>(1) Iteration I - 文档管理及文档库的设计；</a:t>
            </a:r>
          </a:p>
          <a:p>
            <a:pPr lvl="1"/>
            <a:r>
              <a:rPr lang="en-US" altLang="en-US" b="0"/>
              <a:t>(2)Iteration II -文档工作流管理</a:t>
            </a:r>
          </a:p>
          <a:p>
            <a:pPr lvl="0"/>
            <a:endParaRPr lang="en-US" altLang="en-US" b="0"/>
          </a:p>
          <a:p>
            <a:pPr lvl="0"/>
            <a:r>
              <a:rPr lang="en-US" altLang="en-US"/>
              <a:t> 第2阶段  BOM和EC管理以及企业应用集成</a:t>
            </a:r>
          </a:p>
          <a:p>
            <a:pPr lvl="1"/>
            <a:r>
              <a:rPr lang="en-US" altLang="en-US" b="0"/>
              <a:t>(Phase2  2001.04~2002.10)</a:t>
            </a:r>
          </a:p>
          <a:p>
            <a:pPr lvl="1"/>
            <a:r>
              <a:rPr lang="en-US" altLang="en-US" b="0"/>
              <a:t>(1)Iteration I - Early-BOM、BOM 管理</a:t>
            </a:r>
          </a:p>
          <a:p>
            <a:pPr lvl="1"/>
            <a:r>
              <a:rPr lang="en-US" altLang="en-US" b="0"/>
              <a:t>(2) Iteration II-Windchill与MCAD等的集成</a:t>
            </a:r>
          </a:p>
          <a:p>
            <a:pPr lvl="1"/>
            <a:r>
              <a:rPr lang="en-US" altLang="en-US" b="0"/>
              <a:t>(3)Iteration III - 工程变更(EC)管理</a:t>
            </a:r>
          </a:p>
          <a:p>
            <a:pPr lvl="1"/>
            <a:r>
              <a:rPr lang="en-US" altLang="en-US" b="0"/>
              <a:t>(4)Iteration IV - ERP集成</a:t>
            </a:r>
          </a:p>
        </p:txBody>
      </p:sp>
      <p:sp>
        <p:nvSpPr>
          <p:cNvPr id="2714"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2A159D67-6494-4EF9-A655-B190FC13FD47}"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15"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6A759132-B113-4BAF-B852-BA07EECCB43B}" type="slidenum">
              <a:rPr kumimoji="1" sz="1200" u="none">
                <a:solidFill>
                  <a:schemeClr val="tx1"/>
                </a:solidFill>
                <a:latin typeface="Times New Roman" panose="02020603050405020304" pitchFamily="18" charset="0"/>
                <a:ea typeface="宋体" panose="02010600030101010101" pitchFamily="2" charset="-122"/>
              </a:rPr>
              <a:t>53</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6" name="标题 2715"/>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PDM实施范围和方法（图示）</a:t>
            </a:r>
          </a:p>
        </p:txBody>
      </p:sp>
      <p:graphicFrame>
        <p:nvGraphicFramePr>
          <p:cNvPr id="2717" name="对象 2716"/>
          <p:cNvGraphicFramePr>
            <a:graphicFrameLocks noChangeAspect="1"/>
          </p:cNvGraphicFramePr>
          <p:nvPr/>
        </p:nvGraphicFramePr>
        <p:xfrm>
          <a:off x="457200" y="838200"/>
          <a:ext cx="8345488" cy="5257800"/>
        </p:xfrm>
        <a:graphic>
          <a:graphicData uri="http://schemas.openxmlformats.org/presentationml/2006/ole">
            <mc:AlternateContent xmlns:mc="http://schemas.openxmlformats.org/markup-compatibility/2006">
              <mc:Choice xmlns:v="urn:schemas-microsoft-com:vml" Requires="v">
                <p:oleObj name="VISIO" r:id="rId2" imgW="52368450" imgH="33575625" progId="Visio.Drawing.6">
                  <p:embed/>
                </p:oleObj>
              </mc:Choice>
              <mc:Fallback>
                <p:oleObj name="VISIO" r:id="rId2" imgW="52368450" imgH="33575625" progId="Visio.Drawing.6">
                  <p:embed/>
                  <p:pic>
                    <p:nvPicPr>
                      <p:cNvPr id="0" name="OLE substitute image"/>
                      <p:cNvPicPr/>
                      <p:nvPr/>
                    </p:nvPicPr>
                    <p:blipFill>
                      <a:blip r:embed="rId3"/>
                      <a:stretch>
                        <a:fillRect/>
                      </a:stretch>
                    </p:blipFill>
                    <p:spPr>
                      <a:xfrm>
                        <a:off x="457200" y="838200"/>
                        <a:ext cx="8345488" cy="5257800"/>
                      </a:xfrm>
                      <a:prstGeom prst="rect">
                        <a:avLst/>
                      </a:prstGeom>
                    </p:spPr>
                  </p:pic>
                </p:oleObj>
              </mc:Fallback>
            </mc:AlternateContent>
          </a:graphicData>
        </a:graphic>
      </p:graphicFrame>
      <p:sp>
        <p:nvSpPr>
          <p:cNvPr id="2718"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A65B6606-D208-4281-A230-240FE5174DB9}"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19"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42E06B87-A9B3-4640-B5A6-D9EBB34D461B}" type="slidenum">
              <a:rPr kumimoji="1" sz="1200" u="none">
                <a:solidFill>
                  <a:schemeClr val="tx1"/>
                </a:solidFill>
                <a:latin typeface="Times New Roman" panose="02020603050405020304" pitchFamily="18" charset="0"/>
                <a:ea typeface="宋体" panose="02010600030101010101" pitchFamily="2" charset="-122"/>
              </a:rPr>
              <a:t>54</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0" name="标题 2719"/>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结束</a:t>
            </a:r>
          </a:p>
        </p:txBody>
      </p:sp>
      <p:graphicFrame>
        <p:nvGraphicFramePr>
          <p:cNvPr id="2721" name="对象 2720"/>
          <p:cNvGraphicFramePr>
            <a:graphicFrameLocks noChangeAspect="1"/>
          </p:cNvGraphicFramePr>
          <p:nvPr/>
        </p:nvGraphicFramePr>
        <p:xfrm>
          <a:off x="2362200" y="1143000"/>
          <a:ext cx="6400800" cy="4740275"/>
        </p:xfrm>
        <a:graphic>
          <a:graphicData uri="http://schemas.openxmlformats.org/presentationml/2006/ole">
            <mc:AlternateContent xmlns:mc="http://schemas.openxmlformats.org/markup-compatibility/2006">
              <mc:Choice xmlns:v="urn:schemas-microsoft-com:vml" Requires="v">
                <p:oleObj name="绘图" r:id="rId2" imgW="57435750" imgH="42510075" progId="FLW3Drawing">
                  <p:embed/>
                </p:oleObj>
              </mc:Choice>
              <mc:Fallback>
                <p:oleObj name="绘图" r:id="rId2" imgW="57435750" imgH="42510075" progId="FLW3Drawing">
                  <p:embed/>
                  <p:pic>
                    <p:nvPicPr>
                      <p:cNvPr id="0" name="OLE substitute image"/>
                      <p:cNvPicPr/>
                      <p:nvPr/>
                    </p:nvPicPr>
                    <p:blipFill>
                      <a:blip r:embed="rId3"/>
                      <a:stretch>
                        <a:fillRect/>
                      </a:stretch>
                    </p:blipFill>
                    <p:spPr>
                      <a:xfrm>
                        <a:off x="2362200" y="1143000"/>
                        <a:ext cx="6400800" cy="4740275"/>
                      </a:xfrm>
                      <a:prstGeom prst="rect">
                        <a:avLst/>
                      </a:prstGeom>
                    </p:spPr>
                  </p:pic>
                </p:oleObj>
              </mc:Fallback>
            </mc:AlternateContent>
          </a:graphicData>
        </a:graphic>
      </p:graphicFrame>
      <p:sp>
        <p:nvSpPr>
          <p:cNvPr id="272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76A713C3-1D6B-4541-99F8-0A3B013BF84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2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AC95B1FB-9F22-445A-A27E-320C8A7A6910}" type="slidenum">
              <a:rPr kumimoji="1" sz="1200" u="none">
                <a:solidFill>
                  <a:schemeClr val="tx1"/>
                </a:solidFill>
                <a:latin typeface="Times New Roman" panose="02020603050405020304" pitchFamily="18" charset="0"/>
                <a:ea typeface="宋体" panose="02010600030101010101" pitchFamily="2" charset="-122"/>
              </a:rPr>
              <a:t>55</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29" name="标题 2728"/>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PDM常用术语</a:t>
            </a:r>
          </a:p>
        </p:txBody>
      </p:sp>
      <p:sp>
        <p:nvSpPr>
          <p:cNvPr id="2730" name="文本占位符 2729"/>
          <p:cNvSpPr>
            <a:spLocks noGrp="1"/>
          </p:cNvSpPr>
          <p:nvPr>
            <p:ph type="body" idx="4294967295"/>
          </p:nvPr>
        </p:nvSpPr>
        <p:spPr>
          <a:xfrm>
            <a:off x="533400" y="990600"/>
            <a:ext cx="8534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b="0" i="0">
                <a:solidFill>
                  <a:srgbClr val="375663"/>
                </a:solidFill>
              </a:rPr>
              <a:t>工作流和流程管理：	Workflow and Process Management</a:t>
            </a:r>
          </a:p>
          <a:p>
            <a:pPr lvl="0"/>
            <a:r>
              <a:rPr lang="en-US" altLang="en-US" b="0" i="0">
                <a:solidFill>
                  <a:srgbClr val="375663"/>
                </a:solidFill>
              </a:rPr>
              <a:t>触发：			Trigger</a:t>
            </a:r>
          </a:p>
          <a:p>
            <a:pPr lvl="0"/>
            <a:r>
              <a:rPr lang="en-US" altLang="en-US" b="0" i="0">
                <a:solidFill>
                  <a:srgbClr val="375663"/>
                </a:solidFill>
              </a:rPr>
              <a:t>数据仓库：			Data Vault</a:t>
            </a:r>
          </a:p>
          <a:p>
            <a:pPr lvl="0"/>
            <a:r>
              <a:rPr lang="en-US" altLang="en-US" b="0" i="0">
                <a:solidFill>
                  <a:srgbClr val="375663"/>
                </a:solidFill>
              </a:rPr>
              <a:t>文档管理（DM）：		Document Management</a:t>
            </a:r>
          </a:p>
          <a:p>
            <a:pPr lvl="0"/>
            <a:r>
              <a:rPr lang="en-US" altLang="en-US" b="0" i="0">
                <a:solidFill>
                  <a:srgbClr val="375663"/>
                </a:solidFill>
              </a:rPr>
              <a:t>检入/检出：			Check In/Check Out</a:t>
            </a:r>
          </a:p>
          <a:p>
            <a:pPr lvl="0"/>
            <a:r>
              <a:rPr lang="en-US" altLang="en-US" b="0" i="0">
                <a:solidFill>
                  <a:srgbClr val="375663"/>
                </a:solidFill>
              </a:rPr>
              <a:t>物理数据：			Bulk Data</a:t>
            </a:r>
          </a:p>
          <a:p>
            <a:pPr lvl="0"/>
            <a:r>
              <a:rPr lang="en-US" altLang="en-US" b="0" i="0">
                <a:solidFill>
                  <a:srgbClr val="375663"/>
                </a:solidFill>
              </a:rPr>
              <a:t>控制数据：			Meta Data</a:t>
            </a:r>
          </a:p>
          <a:p>
            <a:pPr lvl="0"/>
            <a:r>
              <a:rPr lang="en-US" altLang="en-US" b="0" i="0">
                <a:solidFill>
                  <a:srgbClr val="375663"/>
                </a:solidFill>
              </a:rPr>
              <a:t>产品结构管理（PSM）：	Product Structure Management</a:t>
            </a:r>
          </a:p>
          <a:p>
            <a:pPr lvl="0"/>
            <a:r>
              <a:rPr lang="en-US" altLang="en-US" b="0" i="0">
                <a:solidFill>
                  <a:srgbClr val="375663"/>
                </a:solidFill>
              </a:rPr>
              <a:t>产品结构视图：		View</a:t>
            </a:r>
          </a:p>
          <a:p>
            <a:pPr lvl="0"/>
            <a:r>
              <a:rPr lang="en-US" altLang="en-US" b="0" i="0">
                <a:solidFill>
                  <a:srgbClr val="375663"/>
                </a:solidFill>
              </a:rPr>
              <a:t>更改控制管理（CCM）：	Change Control Management</a:t>
            </a:r>
          </a:p>
          <a:p>
            <a:pPr lvl="0"/>
            <a:r>
              <a:rPr lang="en-US" altLang="en-US" b="0" i="0">
                <a:solidFill>
                  <a:srgbClr val="375663"/>
                </a:solidFill>
              </a:rPr>
              <a:t>生命周期管理：		Lifecycle Management</a:t>
            </a:r>
          </a:p>
          <a:p>
            <a:pPr lvl="0"/>
            <a:r>
              <a:rPr lang="en-US" altLang="en-US" b="0" i="0">
                <a:solidFill>
                  <a:srgbClr val="375663"/>
                </a:solidFill>
              </a:rPr>
              <a:t>对象：			Object</a:t>
            </a:r>
          </a:p>
        </p:txBody>
      </p:sp>
      <p:sp>
        <p:nvSpPr>
          <p:cNvPr id="273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F248724A-F14B-46B1-BD16-587E308C949A}"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3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69A60468-ABC4-417A-B7FA-498671A72450}" type="slidenum">
              <a:rPr kumimoji="1" sz="1200" u="none">
                <a:solidFill>
                  <a:schemeClr val="tx1"/>
                </a:solidFill>
                <a:latin typeface="Times New Roman" panose="02020603050405020304" pitchFamily="18" charset="0"/>
                <a:ea typeface="宋体" panose="02010600030101010101" pitchFamily="2" charset="-122"/>
              </a:rPr>
              <a:t>56</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3" name="标题 2732"/>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PDM常用术语（文档管理）</a:t>
            </a:r>
          </a:p>
        </p:txBody>
      </p:sp>
      <p:sp>
        <p:nvSpPr>
          <p:cNvPr id="2734" name="文本占位符 2733"/>
          <p:cNvSpPr>
            <a:spLocks noGrp="1"/>
          </p:cNvSpPr>
          <p:nvPr>
            <p:ph type="body" idx="4294967295"/>
          </p:nvPr>
        </p:nvSpPr>
        <p:spPr>
          <a:xfrm>
            <a:off x="609600" y="9906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b="0" i="0">
                <a:solidFill>
                  <a:srgbClr val="375663"/>
                </a:solidFill>
              </a:rPr>
              <a:t>版本			Version</a:t>
            </a:r>
          </a:p>
          <a:p>
            <a:pPr lvl="0"/>
            <a:r>
              <a:rPr lang="en-US" altLang="en-US" b="0" i="0">
                <a:solidFill>
                  <a:srgbClr val="375663"/>
                </a:solidFill>
              </a:rPr>
              <a:t>发布			Release</a:t>
            </a:r>
          </a:p>
          <a:p>
            <a:pPr lvl="0"/>
            <a:r>
              <a:rPr lang="en-US" altLang="en-US" b="0" i="0">
                <a:solidFill>
                  <a:srgbClr val="375663"/>
                </a:solidFill>
              </a:rPr>
              <a:t>修订版		Revision</a:t>
            </a:r>
          </a:p>
          <a:p>
            <a:pPr lvl="0"/>
            <a:r>
              <a:rPr lang="en-US" altLang="en-US" b="0" i="0">
                <a:solidFill>
                  <a:srgbClr val="375663"/>
                </a:solidFill>
              </a:rPr>
              <a:t>检入/检出		Check in / Check out</a:t>
            </a:r>
          </a:p>
          <a:p>
            <a:pPr lvl="0"/>
            <a:r>
              <a:rPr lang="en-US" altLang="en-US" b="0" i="0">
                <a:solidFill>
                  <a:srgbClr val="375663"/>
                </a:solidFill>
              </a:rPr>
              <a:t>锁定			Lock</a:t>
            </a:r>
          </a:p>
          <a:p>
            <a:pPr lvl="0"/>
            <a:r>
              <a:rPr lang="en-US" altLang="en-US" b="0" i="0">
                <a:solidFill>
                  <a:srgbClr val="375663"/>
                </a:solidFill>
              </a:rPr>
              <a:t>圈注			Markup</a:t>
            </a:r>
          </a:p>
          <a:p>
            <a:pPr lvl="0"/>
            <a:r>
              <a:rPr lang="en-US" altLang="en-US" b="0" i="0">
                <a:solidFill>
                  <a:srgbClr val="375663"/>
                </a:solidFill>
              </a:rPr>
              <a:t>文档－Part关联	Document to Part Relation</a:t>
            </a:r>
          </a:p>
          <a:p>
            <a:pPr lvl="0"/>
            <a:r>
              <a:rPr lang="en-US" altLang="en-US" b="0" i="0">
                <a:solidFill>
                  <a:srgbClr val="375663"/>
                </a:solidFill>
              </a:rPr>
              <a:t>描述			Described By</a:t>
            </a:r>
          </a:p>
          <a:p>
            <a:pPr lvl="0"/>
            <a:r>
              <a:rPr lang="en-US" altLang="en-US" b="0" i="0">
                <a:solidFill>
                  <a:srgbClr val="375663"/>
                </a:solidFill>
              </a:rPr>
              <a:t>参考			Reference</a:t>
            </a:r>
          </a:p>
        </p:txBody>
      </p:sp>
      <p:sp>
        <p:nvSpPr>
          <p:cNvPr id="2735"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C1104FE5-5903-43FB-8254-A9E6E8F8CD8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736"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00F928F9-EE54-4B3C-B615-21754D1216E9}" type="slidenum">
              <a:rPr kumimoji="1" sz="1200" u="none">
                <a:solidFill>
                  <a:schemeClr val="tx1"/>
                </a:solidFill>
                <a:latin typeface="Times New Roman" panose="02020603050405020304" pitchFamily="18" charset="0"/>
                <a:ea typeface="宋体" panose="02010600030101010101" pitchFamily="2" charset="-122"/>
              </a:rPr>
              <a:t>57</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内容占位符 2"/>
          <p:cNvSpPr>
            <a:spLocks noGrp="1" noChangeArrowheads="1"/>
          </p:cNvSpPr>
          <p:nvPr>
            <p:ph idx="1"/>
          </p:nvPr>
        </p:nvSpPr>
        <p:spPr>
          <a:xfrm>
            <a:off x="201613" y="107950"/>
            <a:ext cx="8942387" cy="6750050"/>
          </a:xfrm>
        </p:spPr>
        <p:txBody>
          <a:bodyPr/>
          <a:lstStyle/>
          <a:p>
            <a:pPr eaLnBrk="1" latinLnBrk="1" hangingPunct="1"/>
            <a:r>
              <a:rPr lang="zh-CN" altLang="en-US" sz="100" dirty="0">
                <a:solidFill>
                  <a:schemeClr val="bg1"/>
                </a:solidFill>
              </a:rPr>
              <a:t>树立质量法制观念、提高全员质量意识。</a:t>
            </a:r>
            <a:fld id="{8783E792-0C77-4310-9007-49D6FCB0D4D9}" type="datetime7">
              <a:rPr lang="zh-CN" altLang="en-US" sz="100" dirty="0" smtClean="0">
                <a:solidFill>
                  <a:schemeClr val="bg1"/>
                </a:solidFill>
              </a:rPr>
              <a:t>24.5.11</a:t>
            </a:fld>
            <a:fld id="{F97726ED-815B-4236-8CB6-8497C7A9D243}" type="datetime7">
              <a:rPr lang="zh-CN" altLang="en-US" sz="100" dirty="0" smtClean="0">
                <a:solidFill>
                  <a:schemeClr val="bg1"/>
                </a:solidFill>
              </a:rPr>
              <a:t>24.5.11</a:t>
            </a:fld>
            <a:fld id="{A022396E-918D-44E2-BD4D-CB285046C814}" type="datetime2">
              <a:rPr lang="en-US" altLang="zh-CN" sz="100" dirty="0" smtClean="0">
                <a:solidFill>
                  <a:schemeClr val="bg1"/>
                </a:solidFill>
              </a:rPr>
              <a:t>Saturday, May 11, 2024</a:t>
            </a:fld>
            <a:endParaRPr lang="zh-CN" altLang="en-US" sz="100" dirty="0">
              <a:solidFill>
                <a:schemeClr val="bg1"/>
              </a:solidFill>
            </a:endParaRPr>
          </a:p>
          <a:p>
            <a:pPr eaLnBrk="1" latinLnBrk="1" hangingPunct="1"/>
            <a:r>
              <a:rPr lang="zh-CN" altLang="en-US" sz="100" dirty="0">
                <a:solidFill>
                  <a:schemeClr val="bg1"/>
                </a:solidFill>
              </a:rPr>
              <a:t>人生得意须尽欢，莫使金樽空对月。</a:t>
            </a:r>
            <a:fld id="{DAE7C1FF-57B2-4790-9979-1624DB556760}" type="datetime11">
              <a:rPr lang="zh-CN" altLang="en-US" sz="100" dirty="0" smtClean="0">
                <a:solidFill>
                  <a:schemeClr val="bg1"/>
                </a:solidFill>
              </a:rPr>
              <a:t>10:19:49</a:t>
            </a:fld>
            <a:fld id="{4028AC10-AB97-4525-BD43-0E684F3B5B43}" type="datetime11">
              <a:rPr lang="zh-CN" altLang="en-US" sz="100" dirty="0" smtClean="0">
                <a:solidFill>
                  <a:schemeClr val="bg1"/>
                </a:solidFill>
              </a:rPr>
              <a:t>10:19:49</a:t>
            </a:fld>
            <a:fld id="{7EE3E8DE-3727-40E3-8B7D-5A69FA8DB81B}" type="datetime10">
              <a:rPr lang="zh-CN" altLang="en-US" sz="100" dirty="0" smtClean="0">
                <a:solidFill>
                  <a:schemeClr val="bg1"/>
                </a:solidFill>
              </a:rPr>
              <a:t>10:19</a:t>
            </a:fld>
            <a:fld id="{1E6AE1D7-96BA-430D-A91D-24D6736265D4}" type="datetime9">
              <a:rPr lang="en-US" altLang="zh-CN" sz="100" dirty="0" smtClean="0">
                <a:solidFill>
                  <a:schemeClr val="bg1"/>
                </a:solidFill>
              </a:rPr>
              <a:t>5/11/2024 10:19:49 AM</a:t>
            </a:fld>
            <a:endParaRPr lang="zh-CN" altLang="en-US" sz="100" dirty="0">
              <a:solidFill>
                <a:schemeClr val="bg1"/>
              </a:solidFill>
            </a:endParaRPr>
          </a:p>
          <a:p>
            <a:pPr eaLnBrk="1" latinLnBrk="1" hangingPunct="1"/>
            <a:r>
              <a:rPr lang="zh-CN" altLang="en-US" sz="100" dirty="0">
                <a:solidFill>
                  <a:schemeClr val="bg1"/>
                </a:solidFill>
              </a:rPr>
              <a:t>安全象只弓，不拉它就松，要想保安全，常把弓弦绷。</a:t>
            </a:r>
            <a:fld id="{6CABE510-DE35-407E-AA94-CF8487A8CA32}" type="datetime7">
              <a:rPr lang="zh-CN" altLang="en-US" sz="100" dirty="0" smtClean="0">
                <a:solidFill>
                  <a:schemeClr val="bg1"/>
                </a:solidFill>
              </a:rPr>
              <a:t>24.5.11</a:t>
            </a:fld>
            <a:fld id="{BD21B04E-5391-46DB-B8EA-3D9DF396C3E2}" type="datetime11">
              <a:rPr lang="zh-CN" altLang="en-US" sz="100" dirty="0" smtClean="0">
                <a:solidFill>
                  <a:schemeClr val="bg1"/>
                </a:solidFill>
              </a:rPr>
              <a:t>10:19:49</a:t>
            </a:fld>
            <a:fld id="{7E3F4801-DD09-4E88-97D1-2FD627EBE772}" type="datetime10">
              <a:rPr lang="zh-CN" altLang="en-US" sz="100" dirty="0" smtClean="0">
                <a:solidFill>
                  <a:schemeClr val="bg1"/>
                </a:solidFill>
              </a:rPr>
              <a:t>10:19</a:t>
            </a:fld>
            <a:fld id="{381CE61A-FF82-4130-B67A-F488ED1A94C0}" type="datetime7">
              <a:rPr lang="en-US" altLang="zh-CN" sz="100" dirty="0" smtClean="0">
                <a:solidFill>
                  <a:schemeClr val="bg1"/>
                </a:solidFill>
              </a:rPr>
              <a:t>May-24</a:t>
            </a:fld>
            <a:fld id="{1449FCD2-B8ED-4531-8211-4D229480A47C}" type="datetime5">
              <a:rPr lang="en-US" altLang="zh-CN" sz="100" dirty="0" smtClean="0">
                <a:solidFill>
                  <a:schemeClr val="bg1"/>
                </a:solidFill>
              </a:rPr>
              <a:t>11-May-24</a:t>
            </a:fld>
            <a:endParaRPr lang="zh-CN" altLang="en-US" sz="100" dirty="0">
              <a:solidFill>
                <a:schemeClr val="bg1"/>
              </a:solidFill>
            </a:endParaRPr>
          </a:p>
          <a:p>
            <a:pPr eaLnBrk="1" latinLnBrk="1" hangingPunct="1"/>
            <a:r>
              <a:rPr lang="zh-CN" altLang="en-US" sz="100" dirty="0">
                <a:solidFill>
                  <a:schemeClr val="bg1"/>
                </a:solidFill>
              </a:rPr>
              <a:t>加强交通建设管理，确保工程建设质量。</a:t>
            </a:r>
            <a:fld id="{81E8EEC4-D863-41E7-A5AB-09C4A216DF21}" type="datetime11">
              <a:rPr lang="zh-CN" altLang="en-US" sz="100" dirty="0" smtClean="0">
                <a:solidFill>
                  <a:schemeClr val="bg1"/>
                </a:solidFill>
              </a:rPr>
              <a:t>10:19:49</a:t>
            </a:fld>
            <a:fld id="{5E4242E9-3149-42D8-AFB7-43DC1EEDE84A}" type="datetime11">
              <a:rPr lang="zh-CN" altLang="en-US" sz="100" dirty="0" smtClean="0">
                <a:solidFill>
                  <a:schemeClr val="bg1"/>
                </a:solidFill>
              </a:rPr>
              <a:t>10:19:49</a:t>
            </a:fld>
            <a:fld id="{93807F73-7F97-4316-A065-E2E26890F28D}" type="datetime10">
              <a:rPr lang="zh-CN" altLang="en-US" sz="100" dirty="0" smtClean="0">
                <a:solidFill>
                  <a:schemeClr val="bg1"/>
                </a:solidFill>
              </a:rPr>
              <a:t>10:19</a:t>
            </a:fld>
            <a:fld id="{5A5E4BB7-A289-4AD7-830A-419AA2AEA00F}" type="datetime2">
              <a:rPr lang="en-US" altLang="zh-CN" sz="100" dirty="0" smtClean="0">
                <a:solidFill>
                  <a:schemeClr val="bg1"/>
                </a:solidFill>
              </a:rPr>
              <a:t>Saturday, May 11, 2024</a:t>
            </a:fld>
            <a:endParaRPr lang="zh-CN" altLang="en-US" sz="100" dirty="0">
              <a:solidFill>
                <a:schemeClr val="bg1"/>
              </a:solidFill>
            </a:endParaRPr>
          </a:p>
          <a:p>
            <a:pPr eaLnBrk="1" latinLnBrk="1" hangingPunct="1"/>
            <a:r>
              <a:rPr lang="zh-CN" altLang="en-US" sz="100" dirty="0">
                <a:solidFill>
                  <a:schemeClr val="bg1"/>
                </a:solidFill>
              </a:rPr>
              <a:t>安全在于心细，事故出在麻痹。</a:t>
            </a:r>
            <a:fld id="{BF006893-7DB9-4B57-A14A-9597BD1BD07B}" type="datetime7">
              <a:rPr lang="zh-CN" altLang="en-US" sz="100" dirty="0" smtClean="0">
                <a:solidFill>
                  <a:schemeClr val="bg1"/>
                </a:solidFill>
              </a:rPr>
              <a:t>24.5.11</a:t>
            </a:fld>
            <a:fld id="{073A99F5-F8DC-4095-AE72-6440D81639D7}" type="datetime7">
              <a:rPr lang="zh-CN" altLang="en-US" sz="100" dirty="0" smtClean="0">
                <a:solidFill>
                  <a:schemeClr val="bg1"/>
                </a:solidFill>
              </a:rPr>
              <a:t>24.5.11</a:t>
            </a:fld>
            <a:fld id="{06E23E54-605E-475F-B996-AF7777FEE4B5}" type="datetime11">
              <a:rPr lang="zh-CN" altLang="en-US" sz="100" dirty="0" smtClean="0">
                <a:solidFill>
                  <a:schemeClr val="bg1"/>
                </a:solidFill>
              </a:rPr>
              <a:t>10:19:49</a:t>
            </a:fld>
            <a:fld id="{ADF0B8C2-491F-4F93-81F3-BCBF04129E25}" type="datetime11">
              <a:rPr lang="zh-CN" altLang="en-US" sz="100" dirty="0" smtClean="0">
                <a:solidFill>
                  <a:schemeClr val="bg1"/>
                </a:solidFill>
              </a:rPr>
              <a:t>10:19:49</a:t>
            </a:fld>
            <a:fld id="{9E35AE90-DEC3-402E-82E6-D6BD8E82662A}" type="datetime4">
              <a:rPr lang="en-US" altLang="zh-CN" sz="100" dirty="0" smtClean="0">
                <a:solidFill>
                  <a:schemeClr val="bg1"/>
                </a:solidFill>
              </a:rPr>
              <a:t>May 11, 2024</a:t>
            </a:fld>
            <a:endParaRPr lang="zh-CN" altLang="en-US" sz="100" dirty="0">
              <a:solidFill>
                <a:schemeClr val="bg1"/>
              </a:solidFill>
            </a:endParaRPr>
          </a:p>
          <a:p>
            <a:pPr eaLnBrk="1" latinLnBrk="1" hangingPunct="1"/>
            <a:r>
              <a:rPr lang="zh-CN" altLang="en-US" sz="100" dirty="0">
                <a:solidFill>
                  <a:schemeClr val="bg1"/>
                </a:solidFill>
              </a:rPr>
              <a:t>踏实肯干，努力奋斗。</a:t>
            </a:r>
            <a:fld id="{522E82EE-D3EC-4099-B468-2D0E86485FB4}" type="datetime2">
              <a:rPr lang="zh-CN" altLang="en-US" sz="100" dirty="0" smtClean="0">
                <a:solidFill>
                  <a:schemeClr val="bg1"/>
                </a:solidFill>
              </a:rPr>
              <a:t>2024年5月11日</a:t>
            </a:fld>
            <a:fld id="{69934BD8-A752-4594-ACF7-B4CD42211620}" type="datetime12">
              <a:rPr lang="zh-CN" altLang="en-US" sz="100" dirty="0" smtClean="0">
                <a:solidFill>
                  <a:schemeClr val="bg1"/>
                </a:solidFill>
              </a:rPr>
              <a:t>上午10时19分</a:t>
            </a:fld>
            <a:fld id="{0492ECB3-2641-4B76-89BB-EE9401330777}" type="datetime7">
              <a:rPr lang="zh-CN" altLang="en-US" sz="100" dirty="0" smtClean="0">
                <a:solidFill>
                  <a:schemeClr val="bg1"/>
                </a:solidFill>
              </a:rPr>
              <a:t>24.5.11</a:t>
            </a:fld>
            <a:fld id="{17226069-FE14-4ABE-9D1B-17BDDC422CDA}" type="datetime7">
              <a:rPr lang="zh-CN" altLang="en-US" sz="100" dirty="0" smtClean="0">
                <a:solidFill>
                  <a:schemeClr val="bg1"/>
                </a:solidFill>
              </a:rPr>
              <a:t>24.5.11</a:t>
            </a:fld>
            <a:endParaRPr lang="zh-CN" altLang="en-US" sz="100" dirty="0">
              <a:solidFill>
                <a:schemeClr val="bg1"/>
              </a:solidFill>
            </a:endParaRPr>
          </a:p>
          <a:p>
            <a:pPr eaLnBrk="1" latinLnBrk="1" hangingPunct="1"/>
            <a:r>
              <a:rPr lang="zh-CN" altLang="en-US" sz="100" dirty="0">
                <a:solidFill>
                  <a:schemeClr val="bg1"/>
                </a:solidFill>
              </a:rPr>
              <a:t>追求至善凭技术开拓市场，凭管理增创效益，凭服务树立形象。</a:t>
            </a:r>
            <a:fld id="{0A66B4C9-57E6-4848-936A-27FD23F090BF}" type="datetime3">
              <a:rPr lang="zh-CN" altLang="en-US" sz="100" dirty="0" smtClean="0">
                <a:solidFill>
                  <a:schemeClr val="bg1"/>
                </a:solidFill>
              </a:rPr>
              <a:t>2024年5月11日星期六</a:t>
            </a:fld>
            <a:fld id="{F1E6F275-7BD9-4C67-B81D-FDF04B16E3B4}" type="datetime13">
              <a:rPr lang="zh-CN" altLang="en-US" sz="100" dirty="0" smtClean="0">
                <a:solidFill>
                  <a:schemeClr val="bg1"/>
                </a:solidFill>
              </a:rPr>
              <a:t>上午10时19分49秒</a:t>
            </a:fld>
            <a:fld id="{865BFE84-E175-4A1E-83C0-D4CB13D35A87}" type="datetime11">
              <a:rPr lang="zh-CN" altLang="en-US" sz="100" dirty="0" smtClean="0">
                <a:solidFill>
                  <a:schemeClr val="bg1"/>
                </a:solidFill>
              </a:rPr>
              <a:t>10:19:49</a:t>
            </a:fld>
            <a:fld id="{A5FBB983-CD7F-441C-A31E-8F669A736A76}" type="datetime7">
              <a:rPr lang="zh-CN" altLang="en-US" sz="100" dirty="0" smtClean="0">
                <a:solidFill>
                  <a:schemeClr val="bg1"/>
                </a:solidFill>
              </a:rPr>
              <a:t>24.5.11</a:t>
            </a:fld>
            <a:endParaRPr lang="zh-CN" altLang="en-US" sz="100" dirty="0">
              <a:solidFill>
                <a:schemeClr val="bg1"/>
              </a:solidFill>
            </a:endParaRPr>
          </a:p>
          <a:p>
            <a:pPr eaLnBrk="1" latinLnBrk="1" hangingPunct="1"/>
            <a:r>
              <a:rPr lang="zh-CN" altLang="en-US" sz="100" dirty="0">
                <a:solidFill>
                  <a:schemeClr val="bg1"/>
                </a:solidFill>
              </a:rPr>
              <a:t>严格把控质量关，让生产更加有保障。</a:t>
            </a:r>
            <a:fld id="{8CD65244-57DD-468A-BE1E-196354E44620}" type="datetime6">
              <a:rPr lang="zh-CN" altLang="en-US" sz="100" dirty="0" smtClean="0">
                <a:solidFill>
                  <a:schemeClr val="bg1"/>
                </a:solidFill>
              </a:rPr>
              <a:t>2024年5月</a:t>
            </a:fld>
            <a:fld id="{26A4ED43-7C4E-4CD8-A3CC-DCA1650ADE7A}" type="datetime12">
              <a:rPr lang="zh-CN" altLang="en-US" sz="100" dirty="0" smtClean="0">
                <a:solidFill>
                  <a:schemeClr val="bg1"/>
                </a:solidFill>
              </a:rPr>
              <a:t>上午10时19分</a:t>
            </a:fld>
            <a:fld id="{4CB1A7BA-407A-4BC5-8051-C08A9ACF644D}" type="datetime7">
              <a:rPr lang="zh-CN" altLang="en-US" sz="100" dirty="0" smtClean="0">
                <a:solidFill>
                  <a:schemeClr val="bg1"/>
                </a:solidFill>
              </a:rPr>
              <a:t>24.5.11</a:t>
            </a:fld>
            <a:fld id="{C1AC45A8-EA2A-449F-AE4F-34AE609809AB}" type="datetime10">
              <a:rPr lang="zh-CN" altLang="en-US" sz="100" dirty="0" smtClean="0">
                <a:solidFill>
                  <a:schemeClr val="bg1"/>
                </a:solidFill>
              </a:rPr>
              <a:t>10:19</a:t>
            </a:fld>
            <a:fld id="{90AFA90B-9A13-4644-8514-CEDA3B6769FB}" type="datetime4">
              <a:rPr lang="en-US" altLang="zh-CN" sz="100" dirty="0" smtClean="0">
                <a:solidFill>
                  <a:schemeClr val="bg1"/>
                </a:solidFill>
              </a:rPr>
              <a:t>May 11, 2024</a:t>
            </a:fld>
            <a:endParaRPr lang="zh-CN" altLang="en-US" sz="100" dirty="0">
              <a:solidFill>
                <a:schemeClr val="bg1"/>
              </a:solidFill>
            </a:endParaRPr>
          </a:p>
          <a:p>
            <a:pPr eaLnBrk="1" latinLnBrk="1" hangingPunct="1"/>
            <a:r>
              <a:rPr lang="zh-CN" altLang="en-US" sz="100" dirty="0">
                <a:solidFill>
                  <a:schemeClr val="bg1"/>
                </a:solidFill>
              </a:rPr>
              <a:t>作业标准记得牢，驾轻就熟除烦恼。</a:t>
            </a:r>
            <a:fld id="{A1395B89-BEF7-4CB6-8F32-854B38DCAFCD}" type="datetime9">
              <a:rPr lang="zh-CN" altLang="en-US" sz="100" dirty="0" smtClean="0">
                <a:solidFill>
                  <a:schemeClr val="bg1"/>
                </a:solidFill>
              </a:rPr>
              <a:t>2024年5月11日星期六10时19分49秒</a:t>
            </a:fld>
            <a:fld id="{58CDEB3A-0114-4209-A03C-F79DABEA338F}" type="datetime11">
              <a:rPr lang="zh-CN" altLang="en-US" sz="100" dirty="0" smtClean="0">
                <a:solidFill>
                  <a:schemeClr val="bg1"/>
                </a:solidFill>
              </a:rPr>
              <a:t>10:19:49</a:t>
            </a:fld>
            <a:fld id="{8C49CA69-CFEB-4A56-AB30-E0B0F2ED4E30}" type="datetime3">
              <a:rPr lang="en-US" altLang="zh-CN" sz="100" dirty="0" smtClean="0">
                <a:solidFill>
                  <a:schemeClr val="bg1"/>
                </a:solidFill>
              </a:rPr>
              <a:t>11 May 2024</a:t>
            </a:fld>
            <a:endParaRPr lang="zh-CN" altLang="en-US" sz="100" dirty="0">
              <a:solidFill>
                <a:schemeClr val="bg1"/>
              </a:solidFill>
            </a:endParaRPr>
          </a:p>
          <a:p>
            <a:pPr eaLnBrk="1" latinLnBrk="1" hangingPunct="1"/>
            <a:r>
              <a:rPr lang="zh-CN" altLang="en-US" sz="100" dirty="0">
                <a:solidFill>
                  <a:schemeClr val="bg1"/>
                </a:solidFill>
              </a:rPr>
              <a:t>好的事情马上就会到来，一切都是最好的安排。</a:t>
            </a:r>
            <a:fld id="{4548B6E4-2597-4D3E-9636-8D63AE805C4E}" type="datetime13">
              <a:rPr lang="zh-CN" altLang="en-US" sz="100" dirty="0" smtClean="0">
                <a:solidFill>
                  <a:schemeClr val="bg1"/>
                </a:solidFill>
              </a:rPr>
              <a:t>上午10时19分49秒</a:t>
            </a:fld>
            <a:fld id="{199A905F-044E-4D5F-9444-1C689DBC430C}" type="datetime12">
              <a:rPr lang="zh-CN" altLang="en-US" sz="100" dirty="0" smtClean="0">
                <a:solidFill>
                  <a:schemeClr val="bg1"/>
                </a:solidFill>
              </a:rPr>
              <a:t>上午10时19分</a:t>
            </a:fld>
            <a:fld id="{BABF6B5C-B126-469E-9DBC-B769A41B1CF9}" type="datetime11">
              <a:rPr lang="zh-CN" altLang="en-US" sz="100" dirty="0" smtClean="0">
                <a:solidFill>
                  <a:schemeClr val="bg1"/>
                </a:solidFill>
              </a:rPr>
              <a:t>10:19:49</a:t>
            </a:fld>
            <a:fld id="{5889BAA7-AEBE-46C0-BA02-41998D26D96A}" type="datetime7">
              <a:rPr lang="zh-CN" altLang="en-US" sz="100" dirty="0" smtClean="0">
                <a:solidFill>
                  <a:schemeClr val="bg1"/>
                </a:solidFill>
              </a:rPr>
              <a:t>24.5.11</a:t>
            </a:fld>
            <a:endParaRPr lang="zh-CN" altLang="en-US" sz="100" dirty="0">
              <a:solidFill>
                <a:schemeClr val="bg1"/>
              </a:solidFill>
            </a:endParaRPr>
          </a:p>
          <a:p>
            <a:pPr eaLnBrk="1" latinLnBrk="1" hangingPunct="1"/>
            <a:r>
              <a:rPr lang="zh-CN" altLang="en-US" sz="100" dirty="0">
                <a:solidFill>
                  <a:schemeClr val="bg1"/>
                </a:solidFill>
              </a:rPr>
              <a:t>一马当先，全员举绩，梅开二度，业绩保底。</a:t>
            </a:r>
            <a:fld id="{957B8E0D-283D-4119-A7DD-ABA56213ED69}" type="datetime7">
              <a:rPr lang="zh-CN" altLang="en-US" sz="100" dirty="0" smtClean="0">
                <a:solidFill>
                  <a:schemeClr val="bg1"/>
                </a:solidFill>
              </a:rPr>
              <a:t>24.5.11</a:t>
            </a:fld>
            <a:fld id="{9424167B-6954-4EC9-AD9E-8D32C98244D2}" type="datetime7">
              <a:rPr lang="zh-CN" altLang="en-US" sz="100" dirty="0" smtClean="0">
                <a:solidFill>
                  <a:schemeClr val="bg1"/>
                </a:solidFill>
              </a:rPr>
              <a:t>24.5.11</a:t>
            </a:fld>
            <a:fld id="{40E4610B-F560-4165-81CB-0588341A0AA7}" type="datetime10">
              <a:rPr lang="zh-CN" altLang="en-US" sz="100" dirty="0" smtClean="0">
                <a:solidFill>
                  <a:schemeClr val="bg1"/>
                </a:solidFill>
              </a:rPr>
              <a:t>10:19</a:t>
            </a:fld>
            <a:fld id="{FE5AC9F5-BAE2-47B7-81A1-41C84B344BE2}" type="datetime11">
              <a:rPr lang="zh-CN" altLang="en-US" sz="100" dirty="0" smtClean="0">
                <a:solidFill>
                  <a:schemeClr val="bg1"/>
                </a:solidFill>
              </a:rPr>
              <a:t>10:19:49</a:t>
            </a:fld>
            <a:fld id="{B51B0AB0-4411-4652-B722-A2AC4C75074F}" type="datetime11">
              <a:rPr lang="zh-CN" altLang="en-US" sz="100" dirty="0" smtClean="0">
                <a:solidFill>
                  <a:schemeClr val="bg1"/>
                </a:solidFill>
              </a:rPr>
              <a:t>10:19:49</a:t>
            </a:fld>
            <a:fld id="{0FC202E2-43CC-4916-A17D-DC7C1CA1CBD5}" type="datetime7">
              <a:rPr lang="en-US" altLang="zh-CN" sz="100" dirty="0" smtClean="0">
                <a:solidFill>
                  <a:schemeClr val="bg1"/>
                </a:solidFill>
              </a:rPr>
              <a:t>May-24</a:t>
            </a:fld>
            <a:endParaRPr lang="zh-CN" altLang="en-US" sz="100" dirty="0">
              <a:solidFill>
                <a:schemeClr val="bg1"/>
              </a:solidFill>
            </a:endParaRPr>
          </a:p>
          <a:p>
            <a:pPr eaLnBrk="1" latinLnBrk="1" hangingPunct="1"/>
            <a:r>
              <a:rPr lang="zh-CN" altLang="en-US" sz="100" dirty="0">
                <a:solidFill>
                  <a:schemeClr val="bg1"/>
                </a:solidFill>
              </a:rPr>
              <a:t>牢记安全之责，善谋安全之策，力务安全之实。</a:t>
            </a:r>
            <a:fld id="{A54E3AFA-FE79-44B3-9B05-195DFA24FB74}" type="datetime9">
              <a:rPr lang="zh-CN" altLang="en-US" sz="100" dirty="0" smtClean="0">
                <a:solidFill>
                  <a:schemeClr val="bg1"/>
                </a:solidFill>
              </a:rPr>
              <a:t>2024年5月11日星期六10时19分49秒</a:t>
            </a:fld>
            <a:fld id="{FB945EFA-336E-4C02-A44D-8D73F8EE1900}" type="datetime2">
              <a:rPr lang="en-US" altLang="zh-CN" sz="100" dirty="0" smtClean="0">
                <a:solidFill>
                  <a:schemeClr val="bg1"/>
                </a:solidFill>
              </a:rPr>
              <a:t>Saturday, May 11, 2024</a:t>
            </a:fld>
            <a:endParaRPr lang="zh-CN" altLang="en-US" sz="100" dirty="0">
              <a:solidFill>
                <a:schemeClr val="bg1"/>
              </a:solidFill>
            </a:endParaRPr>
          </a:p>
          <a:p>
            <a:pPr eaLnBrk="1" latinLnBrk="1" hangingPunct="1"/>
            <a:r>
              <a:rPr lang="zh-CN" altLang="en-US" sz="100" dirty="0">
                <a:solidFill>
                  <a:schemeClr val="bg1"/>
                </a:solidFill>
              </a:rPr>
              <a:t>相信相信得力量。</a:t>
            </a:r>
            <a:fld id="{D59FAE8B-3866-4807-84D0-5670154E7162}" type="datetime7">
              <a:rPr lang="zh-CN" altLang="en-US" sz="100" dirty="0" smtClean="0">
                <a:solidFill>
                  <a:schemeClr val="bg1"/>
                </a:solidFill>
              </a:rPr>
              <a:t>24.5.11</a:t>
            </a:fld>
            <a:fld id="{3E28139B-6B0D-44ED-AFA5-E19EEA6ECF26}" type="datetime9">
              <a:rPr lang="zh-CN" altLang="en-US" sz="100" dirty="0" smtClean="0">
                <a:solidFill>
                  <a:schemeClr val="bg1"/>
                </a:solidFill>
              </a:rPr>
              <a:t>2024年5月11日星期六10时19分49秒</a:t>
            </a:fld>
            <a:fld id="{65BE3235-B3F2-4327-BAB6-D6CC6B49F251}" type="datetime7">
              <a:rPr lang="zh-CN" altLang="en-US" sz="100" dirty="0" smtClean="0">
                <a:solidFill>
                  <a:schemeClr val="bg1"/>
                </a:solidFill>
              </a:rPr>
              <a:t>24.5.11</a:t>
            </a:fld>
            <a:endParaRPr lang="zh-CN" altLang="en-US" sz="100" dirty="0">
              <a:solidFill>
                <a:schemeClr val="bg1"/>
              </a:solidFill>
            </a:endParaRPr>
          </a:p>
        </p:txBody>
      </p:sp>
      <p:pic>
        <p:nvPicPr>
          <p:cNvPr id="2051" name="图片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613" y="15875"/>
            <a:ext cx="8740775"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2394674" y="2537720"/>
            <a:ext cx="5195888" cy="1322070"/>
          </a:xfrm>
          <a:prstGeom prst="rect">
            <a:avLst/>
          </a:prstGeom>
          <a:noFill/>
        </p:spPr>
        <p:txBody>
          <a:bodyPr>
            <a:spAutoFit/>
          </a:bodyPr>
          <a:lstStyle/>
          <a:p>
            <a:pPr eaLnBrk="1" fontAlgn="auto" hangingPunct="1">
              <a:spcBef>
                <a:spcPts val="0"/>
              </a:spcBef>
              <a:spcAft>
                <a:spcPts val="0"/>
              </a:spcAft>
              <a:defRPr/>
            </a:pPr>
            <a:r>
              <a:rPr lang="zh-CN" altLang="en-US" sz="8000" b="1" spc="450" dirty="0">
                <a:solidFill>
                  <a:srgbClr val="B00000"/>
                </a:solidFill>
                <a:latin typeface="仿宋" panose="02010609060101010101" pitchFamily="49" charset="-122"/>
                <a:ea typeface="仿宋" panose="02010609060101010101" pitchFamily="49" charset="-122"/>
              </a:rPr>
              <a:t>谢谢大家！</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8" name="标题 2107"/>
          <p:cNvSpPr>
            <a:spLocks noGrp="1"/>
          </p:cNvSpPr>
          <p:nvPr>
            <p:ph type="title" idx="4294967295"/>
          </p:nvPr>
        </p:nvSpPr>
        <p:spPr>
          <a:xfrm>
            <a:off x="762000" y="1524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PDM，Not If，But When</a:t>
            </a:r>
            <a:br>
              <a:rPr lang="en-US" altLang="en-US"/>
            </a:br>
            <a:r>
              <a:rPr lang="en-US" altLang="en-US" sz="2000" i="1"/>
              <a:t>PDM，缩短产品开发周期、降低产品开发成本、加速新产品开发</a:t>
            </a:r>
          </a:p>
        </p:txBody>
      </p:sp>
      <p:sp>
        <p:nvSpPr>
          <p:cNvPr id="2109" name="文本占位符 2108"/>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rPr lang="en-US" altLang="en-US" sz="2400">
                <a:solidFill>
                  <a:srgbClr val="FF3300"/>
                </a:solidFill>
                <a:ea typeface="楷体_GB2312" pitchFamily="49" charset="-122"/>
              </a:rPr>
              <a:t>在产品设计的早期运作效率越高，就会在产品中注入更强的功能；在产品设计的关键时期优化得越好，产品就会越成功。</a:t>
            </a:r>
          </a:p>
        </p:txBody>
      </p:sp>
      <p:graphicFrame>
        <p:nvGraphicFramePr>
          <p:cNvPr id="2110" name="对象 2109"/>
          <p:cNvGraphicFramePr>
            <a:graphicFrameLocks noChangeAspect="1"/>
          </p:cNvGraphicFramePr>
          <p:nvPr/>
        </p:nvGraphicFramePr>
        <p:xfrm>
          <a:off x="2209800" y="2133600"/>
          <a:ext cx="5943600" cy="3921125"/>
        </p:xfrm>
        <a:graphic>
          <a:graphicData uri="http://schemas.openxmlformats.org/presentationml/2006/ole">
            <mc:AlternateContent xmlns:mc="http://schemas.openxmlformats.org/markup-compatibility/2006">
              <mc:Choice xmlns:v="urn:schemas-microsoft-com:vml" Requires="v">
                <p:oleObj name="绘图" r:id="rId2" imgW="67484625" imgH="44605575" progId="FLW3Drawing">
                  <p:embed/>
                </p:oleObj>
              </mc:Choice>
              <mc:Fallback>
                <p:oleObj name="绘图" r:id="rId2" imgW="67484625" imgH="44605575" progId="FLW3Drawing">
                  <p:embed/>
                  <p:pic>
                    <p:nvPicPr>
                      <p:cNvPr id="0" name="OLE substitute image"/>
                      <p:cNvPicPr/>
                      <p:nvPr/>
                    </p:nvPicPr>
                    <p:blipFill>
                      <a:blip r:embed="rId3"/>
                      <a:stretch>
                        <a:fillRect/>
                      </a:stretch>
                    </p:blipFill>
                    <p:spPr>
                      <a:xfrm>
                        <a:off x="2209800" y="2133600"/>
                        <a:ext cx="5943600" cy="3921125"/>
                      </a:xfrm>
                      <a:prstGeom prst="rect">
                        <a:avLst/>
                      </a:prstGeom>
                    </p:spPr>
                  </p:pic>
                </p:oleObj>
              </mc:Fallback>
            </mc:AlternateContent>
          </a:graphicData>
        </a:graphic>
      </p:graphicFrame>
      <p:sp>
        <p:nvSpPr>
          <p:cNvPr id="2111"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2D42BB42-9472-42D8-A019-BA730FDC19C2}"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12"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B62A9C21-AA6D-475A-8236-85F32AF2FC04}" type="slidenum">
              <a:rPr kumimoji="1" sz="1200" u="none">
                <a:solidFill>
                  <a:schemeClr val="tx1"/>
                </a:solidFill>
                <a:latin typeface="Times New Roman" panose="02020603050405020304" pitchFamily="18" charset="0"/>
                <a:ea typeface="宋体" panose="02010600030101010101" pitchFamily="2" charset="-122"/>
              </a:rPr>
              <a:t>6</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3" name="标题 2112"/>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PDM选型</a:t>
            </a:r>
          </a:p>
        </p:txBody>
      </p:sp>
      <p:sp>
        <p:nvSpPr>
          <p:cNvPr id="2114" name="文本占位符 2113"/>
          <p:cNvSpPr>
            <a:spLocks noGrp="1"/>
          </p:cNvSpPr>
          <p:nvPr>
            <p:ph type="body" idx="4294967295"/>
          </p:nvPr>
        </p:nvSpPr>
        <p:spPr>
          <a:xfrm>
            <a:off x="609600" y="1143000"/>
            <a:ext cx="7772400" cy="6096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r>
              <a:t>华为公司的PDM产品选择了PTC公司的Windchill系统</a:t>
            </a:r>
          </a:p>
        </p:txBody>
      </p:sp>
      <p:sp>
        <p:nvSpPr>
          <p:cNvPr id="2115" name="矩形 2114"/>
          <p:cNvSpPr/>
          <p:nvPr/>
        </p:nvSpPr>
        <p:spPr>
          <a:xfrm>
            <a:off x="304800" y="1676400"/>
            <a:ext cx="3733800" cy="4419600"/>
          </a:xfrm>
          <a:prstGeom prst="rect">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marL="342900" lvl="0" indent="-342900" fontAlgn="base">
              <a:lnSpc>
                <a:spcPct val="150000"/>
              </a:lnSpc>
              <a:spcBef>
                <a:spcPct val="20000"/>
              </a:spcBef>
              <a:spcAft>
                <a:spcPct val="0"/>
              </a:spcAft>
              <a:buClrTx/>
              <a:buSzTx/>
            </a:pPr>
            <a:r>
              <a:rPr kumimoji="1" lang="en-US" altLang="en-US" sz="2200" b="1" u="none">
                <a:solidFill>
                  <a:srgbClr val="375663"/>
                </a:solidFill>
                <a:latin typeface="Arial" panose="020B0604020202020204" pitchFamily="34" charset="0"/>
                <a:ea typeface="宋体" panose="02010600030101010101" pitchFamily="2" charset="-122"/>
              </a:rPr>
              <a:t>     </a:t>
            </a:r>
            <a:r>
              <a:rPr kumimoji="1" lang="en-US" altLang="en-US" sz="2200" u="none">
                <a:solidFill>
                  <a:srgbClr val="375663"/>
                </a:solidFill>
                <a:latin typeface="Arial" panose="020B0604020202020204" pitchFamily="34" charset="0"/>
                <a:ea typeface="宋体" panose="02010600030101010101" pitchFamily="2" charset="-122"/>
              </a:rPr>
              <a:t>Windchill是第一个以web为中心的PDM系统，它将web的优势带入产品数据管理，被著名的电信公司朗讯（Lucent）定义为标准PDM平台，并结为伙伴关系，被多家全球著名电子行业公司采用</a:t>
            </a:r>
          </a:p>
        </p:txBody>
      </p:sp>
      <p:pic>
        <p:nvPicPr>
          <p:cNvPr id="2116" name="图片 2115"/>
          <p:cNvPicPr/>
          <p:nvPr/>
        </p:nvPicPr>
        <p:blipFill>
          <a:blip r:embed="rId2"/>
          <a:stretch>
            <a:fillRect/>
          </a:stretch>
        </p:blipFill>
        <p:spPr>
          <a:xfrm>
            <a:off x="4114800" y="1981200"/>
            <a:ext cx="3910012" cy="4038600"/>
          </a:xfrm>
          <a:prstGeom prst="rect">
            <a:avLst/>
          </a:prstGeom>
          <a:noFill/>
          <a:ln cap="flat">
            <a:noFill/>
            <a:prstDash val="solid"/>
            <a:miter lim="800000"/>
            <a:headEnd type="none" w="med" len="med"/>
            <a:tailEnd type="none" w="med" len="med"/>
          </a:ln>
        </p:spPr>
      </p:pic>
      <p:sp>
        <p:nvSpPr>
          <p:cNvPr id="2117" name="矩形 2116"/>
          <p:cNvSpPr/>
          <p:nvPr/>
        </p:nvSpPr>
        <p:spPr>
          <a:xfrm>
            <a:off x="4800600" y="1600200"/>
            <a:ext cx="2514600" cy="336550"/>
          </a:xfrm>
          <a:prstGeom prst="rect">
            <a:avLst/>
          </a:prstGeom>
          <a:noFill/>
          <a:ln cap="flat">
            <a:noFill/>
            <a:prstDash val="solid"/>
            <a:miter lim="800000"/>
            <a:headEnd type="none" w="med" len="med"/>
            <a:tailEnd type="none" w="med" len="med"/>
          </a:ln>
        </p:spPr>
        <p:txBody>
          <a:bodyPr/>
          <a:lstStyle>
            <a:lvl1pPr marL="0" indent="0" algn="l" defTabSz="914400" rtl="0" eaLnBrk="1" hangingPunct="1">
              <a:buNone/>
              <a:defRPr lang="ru-RU" altLang="en-US" sz="1800">
                <a:solidFill>
                  <a:schemeClr val="tx1"/>
                </a:solidFill>
                <a:latin typeface="Calibri" panose="020F0502020204030204" charset="0"/>
                <a:ea typeface="Calibri" panose="020F0502020204030204" charset="0"/>
              </a:defRPr>
            </a:lvl1pPr>
            <a:lvl2pPr marL="457200" indent="0" algn="l" defTabSz="914400" rtl="0" eaLnBrk="1" hangingPunct="1">
              <a:buNone/>
              <a:defRPr lang="ru-RU" altLang="en-US" sz="1800">
                <a:solidFill>
                  <a:schemeClr val="tx1"/>
                </a:solidFill>
                <a:latin typeface="Calibri" panose="020F0502020204030204" charset="0"/>
                <a:ea typeface="Calibri" panose="020F0502020204030204" charset="0"/>
              </a:defRPr>
            </a:lvl2pPr>
            <a:lvl3pPr marL="914400" indent="0" algn="l" defTabSz="914400" rtl="0" eaLnBrk="1" hangingPunct="1">
              <a:buNone/>
              <a:defRPr lang="ru-RU" altLang="en-US" sz="1800">
                <a:solidFill>
                  <a:schemeClr val="tx1"/>
                </a:solidFill>
                <a:latin typeface="Calibri" panose="020F0502020204030204" charset="0"/>
                <a:ea typeface="Calibri" panose="020F0502020204030204" charset="0"/>
              </a:defRPr>
            </a:lvl3pPr>
            <a:lvl4pPr marL="1371600" indent="0" algn="l" defTabSz="914400" rtl="0" eaLnBrk="1" hangingPunct="1">
              <a:buNone/>
              <a:defRPr lang="ru-RU" altLang="en-US" sz="1800">
                <a:solidFill>
                  <a:schemeClr val="tx1"/>
                </a:solidFill>
                <a:latin typeface="Calibri" panose="020F0502020204030204" charset="0"/>
                <a:ea typeface="Calibri" panose="020F0502020204030204" charset="0"/>
              </a:defRPr>
            </a:lvl4pPr>
            <a:lvl5pPr marL="1828800" indent="0" algn="l" defTabSz="914400" rtl="0" eaLnBrk="1" hangingPunct="1">
              <a:buNone/>
              <a:defRPr lang="ru-RU" altLang="en-US" sz="1800">
                <a:solidFill>
                  <a:schemeClr val="tx1"/>
                </a:solidFill>
                <a:latin typeface="Calibri" panose="020F0502020204030204" charset="0"/>
                <a:ea typeface="Calibri" panose="020F0502020204030204" charset="0"/>
              </a:defRPr>
            </a:lvl5pPr>
          </a:lstStyle>
          <a:p>
            <a:pPr lvl="0" algn="ctr" fontAlgn="base">
              <a:lnSpc>
                <a:spcPct val="100000"/>
              </a:lnSpc>
              <a:spcBef>
                <a:spcPct val="50000"/>
              </a:spcBef>
              <a:spcAft>
                <a:spcPct val="0"/>
              </a:spcAft>
              <a:buClrTx/>
              <a:buSzTx/>
            </a:pPr>
            <a:r>
              <a:rPr kumimoji="1" sz="1600" b="1" u="none">
                <a:solidFill>
                  <a:srgbClr val="375663"/>
                </a:solidFill>
                <a:latin typeface="Arial" panose="020B0604020202020204" pitchFamily="34" charset="0"/>
                <a:ea typeface="宋体" panose="02010600030101010101" pitchFamily="2" charset="-122"/>
              </a:rPr>
              <a:t>Windchill系统功能模块</a:t>
            </a:r>
          </a:p>
        </p:txBody>
      </p:sp>
      <p:sp>
        <p:nvSpPr>
          <p:cNvPr id="2118"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95C664CC-CAF0-472D-B6BA-86989DBE766B}"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19"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6E5FE286-326B-4D1F-AD04-EF4B27B581DF}" type="slidenum">
              <a:rPr kumimoji="1" sz="1200" u="none">
                <a:solidFill>
                  <a:schemeClr val="tx1"/>
                </a:solidFill>
                <a:latin typeface="Times New Roman" panose="02020603050405020304" pitchFamily="18" charset="0"/>
                <a:ea typeface="宋体" panose="02010600030101010101" pitchFamily="2" charset="-122"/>
              </a:rPr>
              <a:t>7</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0" name="标题 2119"/>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t>目录</a:t>
            </a:r>
          </a:p>
        </p:txBody>
      </p:sp>
      <p:sp>
        <p:nvSpPr>
          <p:cNvPr id="2121" name="文本占位符 2120"/>
          <p:cNvSpPr>
            <a:spLocks noGrp="1"/>
          </p:cNvSpPr>
          <p:nvPr>
            <p:ph type="body" idx="4294967295"/>
          </p:nvPr>
        </p:nvSpPr>
        <p:spPr>
          <a:xfrm>
            <a:off x="609600" y="1143000"/>
            <a:ext cx="77724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1"/>
            <a:endParaRPr lang="en-US" altLang="en-US"/>
          </a:p>
          <a:p>
            <a:pPr lvl="1"/>
            <a:r>
              <a:rPr lang="en-US" altLang="en-US"/>
              <a:t>PDM的引入</a:t>
            </a:r>
          </a:p>
          <a:p>
            <a:pPr lvl="1"/>
            <a:endParaRPr lang="en-US" altLang="en-US"/>
          </a:p>
          <a:p>
            <a:pPr lvl="1"/>
            <a:r>
              <a:rPr lang="en-US" altLang="en-US"/>
              <a:t>PDM的概念和功能</a:t>
            </a:r>
          </a:p>
          <a:p>
            <a:pPr lvl="1"/>
            <a:endParaRPr lang="en-US" altLang="en-US"/>
          </a:p>
          <a:p>
            <a:pPr lvl="1"/>
            <a:r>
              <a:rPr lang="en-US" altLang="en-US"/>
              <a:t>PDM的效益</a:t>
            </a:r>
          </a:p>
          <a:p>
            <a:pPr lvl="1"/>
            <a:endParaRPr lang="en-US" altLang="en-US"/>
          </a:p>
          <a:p>
            <a:pPr lvl="1"/>
            <a:r>
              <a:rPr lang="en-US" altLang="en-US"/>
              <a:t>PDM实施的范围和方法</a:t>
            </a:r>
          </a:p>
        </p:txBody>
      </p:sp>
      <p:graphicFrame>
        <p:nvGraphicFramePr>
          <p:cNvPr id="2122" name="对象 2121"/>
          <p:cNvGraphicFramePr>
            <a:graphicFrameLocks noChangeAspect="1"/>
          </p:cNvGraphicFramePr>
          <p:nvPr/>
        </p:nvGraphicFramePr>
        <p:xfrm>
          <a:off x="609600" y="2438400"/>
          <a:ext cx="914400" cy="428625"/>
        </p:xfrm>
        <a:graphic>
          <a:graphicData uri="http://schemas.openxmlformats.org/presentationml/2006/ole">
            <mc:AlternateContent xmlns:mc="http://schemas.openxmlformats.org/markup-compatibility/2006">
              <mc:Choice xmlns:v="urn:schemas-microsoft-com:vml" Requires="v">
                <p:oleObj name="绘图" r:id="rId2" imgW="9258300" imgH="4352925" progId="FLW3Drawing">
                  <p:embed/>
                </p:oleObj>
              </mc:Choice>
              <mc:Fallback>
                <p:oleObj name="绘图" r:id="rId2" imgW="9258300" imgH="4352925" progId="FLW3Drawing">
                  <p:embed/>
                  <p:pic>
                    <p:nvPicPr>
                      <p:cNvPr id="0" name="OLE substitute image"/>
                      <p:cNvPicPr/>
                      <p:nvPr/>
                    </p:nvPicPr>
                    <p:blipFill>
                      <a:blip r:embed="rId3"/>
                      <a:stretch>
                        <a:fillRect/>
                      </a:stretch>
                    </p:blipFill>
                    <p:spPr>
                      <a:xfrm>
                        <a:off x="609600" y="2438400"/>
                        <a:ext cx="914400" cy="428625"/>
                      </a:xfrm>
                      <a:prstGeom prst="rect">
                        <a:avLst/>
                      </a:prstGeom>
                    </p:spPr>
                  </p:pic>
                </p:oleObj>
              </mc:Fallback>
            </mc:AlternateContent>
          </a:graphicData>
        </a:graphic>
      </p:graphicFrame>
      <p:sp>
        <p:nvSpPr>
          <p:cNvPr id="2123"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3CC0B1F5-A912-4FB3-8002-438F1F27CD54}"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24"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8F6EF00F-645D-4649-A117-AFFE010BDC2D}" type="slidenum">
              <a:rPr kumimoji="1" sz="1200" u="none">
                <a:solidFill>
                  <a:schemeClr val="tx1"/>
                </a:solidFill>
                <a:latin typeface="Times New Roman" panose="02020603050405020304" pitchFamily="18" charset="0"/>
                <a:ea typeface="宋体" panose="02010600030101010101" pitchFamily="2" charset="-122"/>
              </a:rPr>
              <a:t>8</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5" name="标题 2124"/>
          <p:cNvSpPr>
            <a:spLocks noGrp="1"/>
          </p:cNvSpPr>
          <p:nvPr>
            <p:ph type="title" idx="4294967295"/>
          </p:nvPr>
        </p:nvSpPr>
        <p:spPr>
          <a:xfrm>
            <a:off x="762000" y="228600"/>
            <a:ext cx="7772400" cy="685800"/>
          </a:xfrm>
          <a:prstGeom prst="rect">
            <a:avLst/>
          </a:prstGeom>
          <a:noFill/>
          <a:ln cap="flat">
            <a:noFill/>
            <a:prstDash val="solid"/>
            <a:miter lim="800000"/>
            <a:headEnd type="none" w="med" len="med"/>
            <a:tailEnd type="none" w="med" len="med"/>
          </a:ln>
        </p:spPr>
        <p:txBody>
          <a:bodyPr anchor="ctr" anchorCtr="0"/>
          <a:lstStyle>
            <a:lvl1pPr marL="0" indent="0" algn="ctr" defTabSz="914400" rtl="0" eaLnBrk="1" fontAlgn="base" hangingPunct="1">
              <a:lnSpc>
                <a:spcPct val="100000"/>
              </a:lnSpc>
              <a:spcBef>
                <a:spcPct val="0"/>
              </a:spcBef>
              <a:spcAft>
                <a:spcPct val="0"/>
              </a:spcAft>
              <a:buClrTx/>
              <a:buSzTx/>
              <a:buFontTx/>
              <a:buNone/>
              <a:defRPr kumimoji="1" lang="ru-RU" altLang="en-US" sz="2800" b="1" i="0" u="none">
                <a:solidFill>
                  <a:srgbClr val="375663"/>
                </a:solidFill>
                <a:latin typeface="Arial" panose="020B0604020202020204" pitchFamily="34" charset="0"/>
                <a:ea typeface="宋体" panose="02010600030101010101" pitchFamily="2" charset="-122"/>
              </a:defRPr>
            </a:lvl1pPr>
          </a:lstStyle>
          <a:p>
            <a:pPr lvl="0" algn="l"/>
            <a:r>
              <a:rPr lang="en-US" altLang="en-US"/>
              <a:t>PDM概念</a:t>
            </a:r>
          </a:p>
        </p:txBody>
      </p:sp>
      <p:sp>
        <p:nvSpPr>
          <p:cNvPr id="2126" name="文本占位符 2125"/>
          <p:cNvSpPr>
            <a:spLocks noGrp="1"/>
          </p:cNvSpPr>
          <p:nvPr>
            <p:ph type="body" idx="4294967295"/>
          </p:nvPr>
        </p:nvSpPr>
        <p:spPr>
          <a:xfrm>
            <a:off x="304800" y="1143000"/>
            <a:ext cx="8610600" cy="5105400"/>
          </a:xfrm>
          <a:prstGeom prst="rect">
            <a:avLst/>
          </a:prstGeom>
          <a:noFill/>
          <a:ln cap="flat">
            <a:noFill/>
            <a:prstDash val="solid"/>
            <a:miter lim="800000"/>
            <a:headEnd type="none" w="med" len="med"/>
            <a:tailEnd type="none" w="med" len="med"/>
          </a:ln>
        </p:spPr>
        <p:txBody>
          <a:bodyPr/>
          <a:lstStyle>
            <a:lvl1pPr marL="342900" indent="-342900" algn="l" defTabSz="914400" rtl="0" eaLnBrk="1" fontAlgn="base" hangingPunct="1">
              <a:lnSpc>
                <a:spcPct val="100000"/>
              </a:lnSpc>
              <a:spcBef>
                <a:spcPct val="20000"/>
              </a:spcBef>
              <a:spcAft>
                <a:spcPct val="0"/>
              </a:spcAft>
              <a:buClrTx/>
              <a:buSzTx/>
              <a:buFontTx/>
              <a:buChar char="•"/>
              <a:defRPr kumimoji="1" lang="ru-RU" altLang="en-US" sz="2200" b="1" i="1" u="none">
                <a:solidFill>
                  <a:srgbClr val="FF0000"/>
                </a:solidFill>
                <a:latin typeface="Arial" panose="020B0604020202020204" pitchFamily="34" charset="0"/>
                <a:ea typeface="宋体" panose="02010600030101010101" pitchFamily="2" charset="-122"/>
              </a:defRPr>
            </a:lvl1pPr>
            <a:lvl2pPr marL="742950" indent="-285750" algn="l" defTabSz="914400" rtl="0" eaLnBrk="1" fontAlgn="base" hangingPunct="1">
              <a:lnSpc>
                <a:spcPct val="100000"/>
              </a:lnSpc>
              <a:spcBef>
                <a:spcPct val="20000"/>
              </a:spcBef>
              <a:spcAft>
                <a:spcPct val="0"/>
              </a:spcAft>
              <a:buClrTx/>
              <a:buSzTx/>
              <a:buFontTx/>
              <a:buChar char="•"/>
              <a:defRPr kumimoji="1" lang="ru-RU" altLang="en-US" sz="2200" b="1" i="0" u="none">
                <a:solidFill>
                  <a:srgbClr val="375663"/>
                </a:solidFill>
                <a:latin typeface="Arial" panose="020B0604020202020204" pitchFamily="34" charset="0"/>
                <a:ea typeface="宋体" panose="02010600030101010101" pitchFamily="2" charset="-122"/>
              </a:defRPr>
            </a:lvl2pPr>
            <a:lvl3pPr marL="1143000" indent="-228600" algn="l" defTabSz="914400" rtl="0" eaLnBrk="1" fontAlgn="base" hangingPunct="1">
              <a:lnSpc>
                <a:spcPct val="100000"/>
              </a:lnSpc>
              <a:spcBef>
                <a:spcPct val="20000"/>
              </a:spcBef>
              <a:spcAft>
                <a:spcPct val="0"/>
              </a:spcAft>
              <a:buClrTx/>
              <a:buSzTx/>
              <a:buFontTx/>
              <a:buChar char="•"/>
              <a:defRPr kumimoji="1" lang="ru-RU" altLang="en-US" sz="2200" b="0" i="0" u="none">
                <a:solidFill>
                  <a:srgbClr val="375663"/>
                </a:solidFill>
                <a:latin typeface="Arial" panose="020B0604020202020204" pitchFamily="34" charset="0"/>
                <a:ea typeface="宋体" panose="02010600030101010101" pitchFamily="2" charset="-122"/>
              </a:defRPr>
            </a:lvl3pPr>
            <a:lvl4pPr marL="1600200" indent="-228600" algn="l" defTabSz="914400" rtl="0" eaLnBrk="1" fontAlgn="base" hangingPunct="1">
              <a:lnSpc>
                <a:spcPct val="100000"/>
              </a:lnSpc>
              <a:spcBef>
                <a:spcPct val="20000"/>
              </a:spcBef>
              <a:spcAft>
                <a:spcPct val="0"/>
              </a:spcAft>
              <a:buClrTx/>
              <a:buSzTx/>
              <a:buFontTx/>
              <a:buChar char="•"/>
              <a:defRPr kumimoji="1" lang="ru-RU" altLang="en-US" sz="2000" b="0" i="0" u="none">
                <a:solidFill>
                  <a:srgbClr val="375663"/>
                </a:solidFill>
                <a:latin typeface="Arial" panose="020B0604020202020204" pitchFamily="34" charset="0"/>
                <a:ea typeface="宋体" panose="02010600030101010101" pitchFamily="2" charset="-122"/>
              </a:defRPr>
            </a:lvl4pPr>
            <a:lvl5pPr marL="2057400" indent="-228600" algn="l" defTabSz="914400" rtl="0" eaLnBrk="1" fontAlgn="base" hangingPunct="1">
              <a:lnSpc>
                <a:spcPct val="100000"/>
              </a:lnSpc>
              <a:spcBef>
                <a:spcPct val="20000"/>
              </a:spcBef>
              <a:spcAft>
                <a:spcPct val="0"/>
              </a:spcAft>
              <a:buClrTx/>
              <a:buSzTx/>
              <a:buFontTx/>
              <a:buChar char="•"/>
              <a:defRPr kumimoji="1" lang="ru-RU" altLang="en-US" sz="1600" b="0" i="0" u="none">
                <a:solidFill>
                  <a:srgbClr val="375663"/>
                </a:solidFill>
                <a:latin typeface="Arial" panose="020B0604020202020204" pitchFamily="34" charset="0"/>
                <a:ea typeface="宋体" panose="02010600030101010101" pitchFamily="2" charset="-122"/>
              </a:defRPr>
            </a:lvl5pPr>
          </a:lstStyle>
          <a:p>
            <a:pPr lvl="0">
              <a:lnSpc>
                <a:spcPct val="120000"/>
              </a:lnSpc>
              <a:buNone/>
            </a:pPr>
            <a:r>
              <a:rPr lang="en-US" altLang="en-US"/>
              <a:t>		</a:t>
            </a:r>
            <a:r>
              <a:rPr lang="en-US" altLang="en-US">
                <a:solidFill>
                  <a:srgbClr val="375663"/>
                </a:solidFill>
              </a:rPr>
              <a:t>“Product Data Management(PDM) is a </a:t>
            </a:r>
            <a:r>
              <a:rPr lang="en-US" altLang="en-US"/>
              <a:t>methodology </a:t>
            </a:r>
            <a:r>
              <a:rPr lang="en-US" altLang="en-US">
                <a:solidFill>
                  <a:srgbClr val="375663"/>
                </a:solidFill>
              </a:rPr>
              <a:t>and </a:t>
            </a:r>
            <a:r>
              <a:rPr lang="en-US" altLang="en-US"/>
              <a:t>set of tools</a:t>
            </a:r>
            <a:r>
              <a:rPr lang="en-US" altLang="en-US">
                <a:solidFill>
                  <a:srgbClr val="375663"/>
                </a:solidFill>
              </a:rPr>
              <a:t> that help an enterprise manage both </a:t>
            </a:r>
            <a:r>
              <a:rPr lang="en-US" altLang="en-US">
                <a:solidFill>
                  <a:schemeClr val="accent2"/>
                </a:solidFill>
              </a:rPr>
              <a:t>product definition data</a:t>
            </a:r>
            <a:r>
              <a:rPr lang="en-US" altLang="en-US">
                <a:solidFill>
                  <a:srgbClr val="375663"/>
                </a:solidFill>
              </a:rPr>
              <a:t> and the </a:t>
            </a:r>
            <a:r>
              <a:rPr lang="en-US" altLang="en-US">
                <a:solidFill>
                  <a:schemeClr val="accent2"/>
                </a:solidFill>
              </a:rPr>
              <a:t>product development process</a:t>
            </a:r>
            <a:r>
              <a:rPr lang="en-US" altLang="en-US">
                <a:solidFill>
                  <a:srgbClr val="375663"/>
                </a:solidFill>
              </a:rPr>
              <a:t>.”</a:t>
            </a:r>
          </a:p>
          <a:p>
            <a:pPr lvl="0">
              <a:lnSpc>
                <a:spcPct val="120000"/>
              </a:lnSpc>
              <a:buNone/>
            </a:pPr>
            <a:endParaRPr lang="en-US" altLang="en-US">
              <a:solidFill>
                <a:srgbClr val="375663"/>
              </a:solidFill>
            </a:endParaRPr>
          </a:p>
          <a:p>
            <a:pPr lvl="0">
              <a:lnSpc>
                <a:spcPct val="120000"/>
              </a:lnSpc>
              <a:buNone/>
            </a:pPr>
            <a:r>
              <a:rPr lang="en-US" altLang="en-US">
                <a:solidFill>
                  <a:srgbClr val="375663"/>
                </a:solidFill>
              </a:rPr>
              <a:t>		PDM是一个</a:t>
            </a:r>
            <a:r>
              <a:rPr lang="en-US" altLang="en-US"/>
              <a:t>方法论</a:t>
            </a:r>
            <a:r>
              <a:rPr lang="en-US" altLang="en-US">
                <a:solidFill>
                  <a:srgbClr val="375663"/>
                </a:solidFill>
              </a:rPr>
              <a:t>和一整套帮助企业管理</a:t>
            </a:r>
            <a:r>
              <a:rPr lang="en-US" altLang="en-US">
                <a:solidFill>
                  <a:schemeClr val="accent2"/>
                </a:solidFill>
              </a:rPr>
              <a:t>产品数据</a:t>
            </a:r>
            <a:r>
              <a:rPr lang="en-US" altLang="en-US">
                <a:solidFill>
                  <a:srgbClr val="375663"/>
                </a:solidFill>
              </a:rPr>
              <a:t>和</a:t>
            </a:r>
            <a:r>
              <a:rPr lang="en-US" altLang="en-US">
                <a:solidFill>
                  <a:schemeClr val="accent2"/>
                </a:solidFill>
              </a:rPr>
              <a:t>产品研发过程</a:t>
            </a:r>
            <a:r>
              <a:rPr lang="en-US" altLang="en-US">
                <a:solidFill>
                  <a:srgbClr val="375663"/>
                </a:solidFill>
              </a:rPr>
              <a:t>的</a:t>
            </a:r>
            <a:r>
              <a:rPr lang="en-US" altLang="en-US"/>
              <a:t>工具</a:t>
            </a:r>
            <a:r>
              <a:rPr lang="en-US" altLang="en-US">
                <a:solidFill>
                  <a:srgbClr val="375663"/>
                </a:solidFill>
              </a:rPr>
              <a:t>。</a:t>
            </a:r>
          </a:p>
          <a:p>
            <a:pPr lvl="0">
              <a:lnSpc>
                <a:spcPct val="120000"/>
              </a:lnSpc>
              <a:buNone/>
            </a:pPr>
            <a:endParaRPr lang="en-US" altLang="en-US">
              <a:solidFill>
                <a:srgbClr val="375663"/>
              </a:solidFill>
            </a:endParaRPr>
          </a:p>
          <a:p>
            <a:pPr lvl="0">
              <a:lnSpc>
                <a:spcPct val="120000"/>
              </a:lnSpc>
              <a:buNone/>
            </a:pPr>
            <a:endParaRPr lang="en-US" altLang="en-US">
              <a:solidFill>
                <a:srgbClr val="375663"/>
              </a:solidFill>
            </a:endParaRPr>
          </a:p>
          <a:p>
            <a:pPr lvl="0" algn="r">
              <a:lnSpc>
                <a:spcPct val="120000"/>
              </a:lnSpc>
              <a:buNone/>
            </a:pPr>
            <a:r>
              <a:rPr lang="en-US" altLang="en-US">
                <a:solidFill>
                  <a:srgbClr val="375663"/>
                </a:solidFill>
              </a:rPr>
              <a:t>——摘自CIMdata 《PDM buyer's guide》1999年</a:t>
            </a:r>
          </a:p>
        </p:txBody>
      </p:sp>
      <p:sp>
        <p:nvSpPr>
          <p:cNvPr id="2127" name="Date Placeholder 1"/>
          <p:cNvSpPr>
            <a:spLocks noGrp="1"/>
          </p:cNvSpPr>
          <p:nvPr>
            <p:ph type="dt" sz="half" idx="4294967295"/>
          </p:nvPr>
        </p:nvSpPr>
        <p:spPr>
          <a:xfrm>
            <a:off x="0" y="6400800"/>
            <a:ext cx="1905000" cy="457200"/>
          </a:xfrm>
        </p:spPr>
        <p:txBody>
          <a:bodyPr/>
          <a:lstStyle/>
          <a:p>
            <a:pPr marL="0" lvl="0" indent="0" algn="l" defTabSz="914400" rtl="0" eaLnBrk="1" fontAlgn="base" hangingPunct="1">
              <a:lnSpc>
                <a:spcPct val="100000"/>
              </a:lnSpc>
              <a:spcBef>
                <a:spcPct val="0"/>
              </a:spcBef>
              <a:spcAft>
                <a:spcPct val="0"/>
              </a:spcAft>
              <a:buClrTx/>
              <a:buSzTx/>
              <a:buFont typeface="Calibri" panose="020F0502020204030204" charset="0"/>
            </a:pPr>
            <a:fld id="{DBF17B1C-8D9D-4A13-80B3-2A7B53BE77F2}" type="datetime1">
              <a:rPr kumimoji="1" lang="zh-CN" altLang="en-US" sz="1200" u="none">
                <a:solidFill>
                  <a:schemeClr val="tx1"/>
                </a:solidFill>
                <a:latin typeface="Times New Roman" panose="02020603050405020304" pitchFamily="18" charset="0"/>
                <a:ea typeface="宋体" panose="02010600030101010101" pitchFamily="2" charset="-122"/>
              </a:rPr>
              <a:t>2024/5/11</a:t>
            </a:fld>
            <a:endParaRPr kumimoji="1" sz="1200" u="none">
              <a:solidFill>
                <a:schemeClr val="tx1"/>
              </a:solidFill>
              <a:latin typeface="Times New Roman" panose="02020603050405020304" pitchFamily="18" charset="0"/>
              <a:ea typeface="宋体" panose="02010600030101010101" pitchFamily="2" charset="-122"/>
            </a:endParaRPr>
          </a:p>
        </p:txBody>
      </p:sp>
      <p:sp>
        <p:nvSpPr>
          <p:cNvPr id="2128" name="Slide Number Placeholder 3"/>
          <p:cNvSpPr>
            <a:spLocks noGrp="1"/>
          </p:cNvSpPr>
          <p:nvPr>
            <p:ph type="sldNum" sz="quarter" idx="4294967295"/>
          </p:nvPr>
        </p:nvSpPr>
        <p:spPr>
          <a:xfrm>
            <a:off x="7239000" y="6400800"/>
            <a:ext cx="1905000" cy="457200"/>
          </a:xfrm>
        </p:spPr>
        <p:txBody>
          <a:bodyPr/>
          <a:lstStyle/>
          <a:p>
            <a:pPr marL="0" lvl="0" indent="0" algn="r" defTabSz="914400" rtl="0" eaLnBrk="1" fontAlgn="base" hangingPunct="1">
              <a:lnSpc>
                <a:spcPct val="100000"/>
              </a:lnSpc>
              <a:spcBef>
                <a:spcPct val="0"/>
              </a:spcBef>
              <a:spcAft>
                <a:spcPct val="0"/>
              </a:spcAft>
              <a:buClrTx/>
              <a:buSzTx/>
              <a:buFont typeface="Calibri" panose="020F0502020204030204" charset="0"/>
            </a:pPr>
            <a:fld id="{58DFA4DF-0AA6-4AC3-9219-A63EDF955F16}" type="slidenum">
              <a:rPr kumimoji="1" sz="1200" u="none">
                <a:solidFill>
                  <a:schemeClr val="tx1"/>
                </a:solidFill>
                <a:latin typeface="Times New Roman" panose="02020603050405020304" pitchFamily="18" charset="0"/>
                <a:ea typeface="宋体" panose="02010600030101010101" pitchFamily="2" charset="-122"/>
              </a:rPr>
              <a:t>9</a:t>
            </a:fld>
            <a:endParaRPr kumimoji="1" sz="1200" u="none">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11.28"/>
  <p:tag name="AS_TITLE" val="Aspose.Slides for .NET 4.0"/>
  <p:tag name="AS_VERSION" val="16.11.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overriden">
  <a:themeElements>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9BBB59"/>
        </a:accent3>
        <a:accent4>
          <a:srgbClr val="8064A2"/>
        </a:accent4>
        <a:accent5>
          <a:srgbClr val="4BACC6"/>
        </a:accent5>
        <a:accent6>
          <a:srgbClr val="F79646"/>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9BBB59"/>
        </a:accent3>
        <a:accent4>
          <a:srgbClr val="8064A2"/>
        </a:accent4>
        <a:accent5>
          <a:srgbClr val="4BACC6"/>
        </a:accent5>
        <a:accent6>
          <a:srgbClr val="F79646"/>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9BBB59"/>
        </a:accent3>
        <a:accent4>
          <a:srgbClr val="8064A2"/>
        </a:accent4>
        <a:accent5>
          <a:srgbClr val="4BACC6"/>
        </a:accent5>
        <a:accent6>
          <a:srgbClr val="F79646"/>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9BBB59"/>
        </a:accent3>
        <a:accent4>
          <a:srgbClr val="8064A2"/>
        </a:accent4>
        <a:accent5>
          <a:srgbClr val="4BACC6"/>
        </a:accent5>
        <a:accent6>
          <a:srgbClr val="F79646"/>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9BBB59"/>
        </a:accent3>
        <a:accent4>
          <a:srgbClr val="8064A2"/>
        </a:accent4>
        <a:accent5>
          <a:srgbClr val="4BACC6"/>
        </a:accent5>
        <a:accent6>
          <a:srgbClr val="F79646"/>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00CC99"/>
      </a:accent1>
      <a:accent2>
        <a:srgbClr val="3333CC"/>
      </a:accent2>
      <a:accent3>
        <a:srgbClr val="9BBB59"/>
      </a:accent3>
      <a:accent4>
        <a:srgbClr val="8064A2"/>
      </a:accent4>
      <a:accent5>
        <a:srgbClr val="4BACC6"/>
      </a:accent5>
      <a:accent6>
        <a:srgbClr val="F79646"/>
      </a:accent6>
      <a:hlink>
        <a:srgbClr val="CCCCFF"/>
      </a:hlink>
      <a:folHlink>
        <a:srgbClr val="B2B2B2"/>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2139</Words>
  <Application>Microsoft Office PowerPoint</Application>
  <PresentationFormat>全屏显示(4:3)</PresentationFormat>
  <Paragraphs>586</Paragraphs>
  <Slides>58</Slides>
  <Notes>7</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4</vt:i4>
      </vt:variant>
      <vt:variant>
        <vt:lpstr>幻灯片标题</vt:lpstr>
      </vt:variant>
      <vt:variant>
        <vt:i4>58</vt:i4>
      </vt:variant>
    </vt:vector>
  </HeadingPairs>
  <TitlesOfParts>
    <vt:vector size="74" baseType="lpstr">
      <vt:lpstr>MS PGothic</vt:lpstr>
      <vt:lpstr>仿宋</vt:lpstr>
      <vt:lpstr>楷体_GB2312</vt:lpstr>
      <vt:lpstr>宋体</vt:lpstr>
      <vt:lpstr>Arial</vt:lpstr>
      <vt:lpstr>Arial Narrow</vt:lpstr>
      <vt:lpstr>Calibri</vt:lpstr>
      <vt:lpstr>Times New Roman</vt:lpstr>
      <vt:lpstr>Wingdings</vt:lpstr>
      <vt:lpstr>Wingdings 2</vt:lpstr>
      <vt:lpstr>Office 主题​​</vt:lpstr>
      <vt:lpstr> overriden</vt:lpstr>
      <vt:lpstr>绘图</vt:lpstr>
      <vt:lpstr>Document</vt:lpstr>
      <vt:lpstr>Clip</vt:lpstr>
      <vt:lpstr>VISIO</vt:lpstr>
      <vt:lpstr>PDM概念培训教材</vt:lpstr>
      <vt:lpstr>目录</vt:lpstr>
      <vt:lpstr>PDM历史</vt:lpstr>
      <vt:lpstr>目前在产品数据管理方面存在的部分问题</vt:lpstr>
      <vt:lpstr>PDM in IPD</vt:lpstr>
      <vt:lpstr>PDM，Not If，But When PDM，缩短产品开发周期、降低产品开发成本、加速新产品开发</vt:lpstr>
      <vt:lpstr>PDM选型</vt:lpstr>
      <vt:lpstr>目录</vt:lpstr>
      <vt:lpstr>PDM概念</vt:lpstr>
      <vt:lpstr>从两个角度来理解PDM</vt:lpstr>
      <vt:lpstr>Windchill PDM中的对象类?</vt:lpstr>
      <vt:lpstr>PDM管理企业的业务对象</vt:lpstr>
      <vt:lpstr>PDM通过产品信息的生命周期进行管理</vt:lpstr>
      <vt:lpstr>Bring Them All Together</vt:lpstr>
      <vt:lpstr>PDM主要功能</vt:lpstr>
      <vt:lpstr>文档管理－－内容</vt:lpstr>
      <vt:lpstr>文档管理－－存储控制</vt:lpstr>
      <vt:lpstr>文档管理－－版本控制</vt:lpstr>
      <vt:lpstr>文档管理－－检索</vt:lpstr>
      <vt:lpstr>文档管理－－检索</vt:lpstr>
      <vt:lpstr>文档管理－－权限控制</vt:lpstr>
      <vt:lpstr>文档管理－－权限控制</vt:lpstr>
      <vt:lpstr>文档管理－－权限控制</vt:lpstr>
      <vt:lpstr>文档管理－－浏览及圈阅</vt:lpstr>
      <vt:lpstr>产品结构管理－－内容</vt:lpstr>
      <vt:lpstr>产品结构管理－－产品结构</vt:lpstr>
      <vt:lpstr>产品结构管理－－部件和文档的关联</vt:lpstr>
      <vt:lpstr>产品结构管理－－多视图</vt:lpstr>
      <vt:lpstr>产品结构管理－－多视图举例（设计视图）</vt:lpstr>
      <vt:lpstr>产品结构管理－－多视图举例（制造视图）</vt:lpstr>
      <vt:lpstr>产品结构管理－－基线</vt:lpstr>
      <vt:lpstr>产品结构管理－－基线</vt:lpstr>
      <vt:lpstr>产品结构管理－－有效性</vt:lpstr>
      <vt:lpstr>变更管理－－内容</vt:lpstr>
      <vt:lpstr>变更管理－－典型的变更管理流程</vt:lpstr>
      <vt:lpstr>变更管理－－典型的变更管理流程 </vt:lpstr>
      <vt:lpstr>变更管理－－简单的变更管理流程 </vt:lpstr>
      <vt:lpstr>变更管理－－华为变更管理流程定义</vt:lpstr>
      <vt:lpstr>变更管理－－变更管理对象</vt:lpstr>
      <vt:lpstr>变更管理－－变更管理对象</vt:lpstr>
      <vt:lpstr>生命周期与工作流－－内容</vt:lpstr>
      <vt:lpstr>生命周期与工作流－－生命周期</vt:lpstr>
      <vt:lpstr>生命周期和工作流－－工作流</vt:lpstr>
      <vt:lpstr>生命周期和工作流－－工作流</vt:lpstr>
      <vt:lpstr>生命周期和工作流－－生命周期和工作流的集成</vt:lpstr>
      <vt:lpstr>配置管理（Configuration Management）</vt:lpstr>
      <vt:lpstr>目录</vt:lpstr>
      <vt:lpstr>PDM的效益</vt:lpstr>
      <vt:lpstr>PDM的效益</vt:lpstr>
      <vt:lpstr>PDM的效益</vt:lpstr>
      <vt:lpstr>目录</vt:lpstr>
      <vt:lpstr>PDM实施范围和方法</vt:lpstr>
      <vt:lpstr>PDM实施范围和方法</vt:lpstr>
      <vt:lpstr>PDM实施范围和方法（图示）</vt:lpstr>
      <vt:lpstr>结束</vt:lpstr>
      <vt:lpstr>PDM常用术语</vt:lpstr>
      <vt:lpstr>PDM常用术语（文档管理）</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PDM概念培训教材</dc:title>
  <dc:creator/>
  <cp:lastModifiedBy>小凤 尹</cp:lastModifiedBy>
  <cp:revision>5</cp:revision>
  <cp:lastPrinted>2019-05-22T14:53:00Z</cp:lastPrinted>
  <dcterms:created xsi:type="dcterms:W3CDTF">2019-05-22T14:53:00Z</dcterms:created>
  <dcterms:modified xsi:type="dcterms:W3CDTF">2024-05-11T02:22:45Z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2052-11.1.0.10069</vt:lpwstr>
  </property>
</Properties>
</file>