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6" r:id="rId90"/>
    <p:sldId id="347" r:id="rId91"/>
    <p:sldId id="348" r:id="rId92"/>
    <p:sldId id="349" r:id="rId93"/>
    <p:sldId id="351" r:id="rId94"/>
    <p:sldId id="352" r:id="rId95"/>
    <p:sldId id="353" r:id="rId96"/>
    <p:sldId id="354" r:id="rId97"/>
    <p:sldId id="355" r:id="rId98"/>
    <p:sldId id="356" r:id="rId99"/>
    <p:sldId id="357" r:id="rId100"/>
    <p:sldId id="358" r:id="rId101"/>
    <p:sldId id="359" r:id="rId102"/>
    <p:sldId id="360" r:id="rId103"/>
    <p:sldId id="361" r:id="rId104"/>
    <p:sldId id="362" r:id="rId105"/>
    <p:sldId id="363" r:id="rId106"/>
    <p:sldId id="364" r:id="rId107"/>
    <p:sldId id="365" r:id="rId108"/>
    <p:sldId id="366" r:id="rId109"/>
    <p:sldId id="367" r:id="rId110"/>
    <p:sldId id="368" r:id="rId111"/>
    <p:sldId id="369" r:id="rId112"/>
    <p:sldId id="370" r:id="rId113"/>
    <p:sldId id="371" r:id="rId114"/>
    <p:sldId id="372" r:id="rId115"/>
    <p:sldId id="373" r:id="rId116"/>
    <p:sldId id="374"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Lst>
  <p:sldSz cx="9144000" cy="6858000" type="screen4x3"/>
  <p:notesSz cx="6858000" cy="9144000"/>
  <p:custDataLst>
    <p:tags r:id="rId1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5" autoAdjust="0"/>
  </p:normalViewPr>
  <p:slideViewPr>
    <p:cSldViewPr showGuides="1">
      <p:cViewPr varScale="1">
        <p:scale>
          <a:sx n="83" d="100"/>
          <a:sy n="83" d="100"/>
        </p:scale>
        <p:origin x="-1416" y="-58"/>
      </p:cViewPr>
      <p:guideLst>
        <p:guide orient="horz" pos="2160"/>
        <p:guide pos="2880"/>
      </p:guideLst>
    </p:cSldViewPr>
  </p:slideViewPr>
  <p:outlineViewPr>
    <p:cViewPr>
      <p:scale>
        <a:sx n="33" d="100"/>
        <a:sy n="33" d="100"/>
      </p:scale>
      <p:origin x="0" y="157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7" Type="http://schemas.openxmlformats.org/officeDocument/2006/relationships/tags" Target="tags/tag1.xml"/><Relationship Id="rId136" Type="http://schemas.openxmlformats.org/officeDocument/2006/relationships/tableStyles" Target="tableStyles.xml"/><Relationship Id="rId135" Type="http://schemas.openxmlformats.org/officeDocument/2006/relationships/viewProps" Target="viewProps.xml"/><Relationship Id="rId134" Type="http://schemas.openxmlformats.org/officeDocument/2006/relationships/presProps" Target="presProps.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1C1741D-FD8C-4B8A-BFAA-4CD27A14C27D}" type="doc">
      <dgm:prSet loTypeId="urn:microsoft.com/office/officeart/2005/8/layout/pyramid1" loCatId="pyramid" qsTypeId="urn:microsoft.com/office/officeart/2005/8/quickstyle/3d5" qsCatId="3D" csTypeId="urn:microsoft.com/office/officeart/2005/8/colors/accent5_3" csCatId="accent5" phldr="1"/>
      <dgm:spPr/>
    </dgm:pt>
    <dgm:pt modelId="{570F1CCF-ED96-4C60-BF7C-DF1B49D3547D}">
      <dgm:prSet phldrT="[文本]" custT="1"/>
      <dgm:spPr/>
      <dgm:t>
        <a:bodyPr/>
        <a:lstStyle/>
        <a:p>
          <a:r>
            <a:rPr lang="zh-CN" altLang="en-US" sz="1400" dirty="0" smtClean="0"/>
            <a:t>阶段</a:t>
          </a:r>
          <a:endParaRPr lang="zh-CN" altLang="en-US" sz="1400" dirty="0"/>
        </a:p>
      </dgm:t>
    </dgm:pt>
    <dgm:pt modelId="{CFA435BF-DA15-4AD3-9C98-2C20C07122E7}" cxnId="{2C6EF08D-A48C-4910-85B8-91653C8096F5}" type="parTrans">
      <dgm:prSet/>
      <dgm:spPr/>
      <dgm:t>
        <a:bodyPr/>
        <a:lstStyle/>
        <a:p>
          <a:endParaRPr lang="zh-CN" altLang="en-US"/>
        </a:p>
      </dgm:t>
    </dgm:pt>
    <dgm:pt modelId="{EA80918F-EC4C-4CCD-8669-C743D5A31F94}" cxnId="{2C6EF08D-A48C-4910-85B8-91653C8096F5}" type="sibTrans">
      <dgm:prSet/>
      <dgm:spPr/>
      <dgm:t>
        <a:bodyPr/>
        <a:lstStyle/>
        <a:p>
          <a:endParaRPr lang="zh-CN" altLang="en-US"/>
        </a:p>
      </dgm:t>
    </dgm:pt>
    <dgm:pt modelId="{2EA52153-64D4-478C-A3BE-78DBB59B4D8C}">
      <dgm:prSet phldrT="[文本]" custT="1"/>
      <dgm:spPr/>
      <dgm:t>
        <a:bodyPr/>
        <a:lstStyle/>
        <a:p>
          <a:r>
            <a:rPr lang="zh-CN" altLang="en-US" sz="1600" dirty="0" smtClean="0"/>
            <a:t>步骤</a:t>
          </a:r>
          <a:endParaRPr lang="zh-CN" altLang="en-US" sz="1600" dirty="0"/>
        </a:p>
      </dgm:t>
    </dgm:pt>
    <dgm:pt modelId="{BFF4AC8A-F4A5-4109-A8B6-DB13594E9DC5}" cxnId="{845F4CBD-40FE-4FDB-85F4-E42D5AE244BD}" type="parTrans">
      <dgm:prSet/>
      <dgm:spPr/>
      <dgm:t>
        <a:bodyPr/>
        <a:lstStyle/>
        <a:p>
          <a:endParaRPr lang="zh-CN" altLang="en-US"/>
        </a:p>
      </dgm:t>
    </dgm:pt>
    <dgm:pt modelId="{3F8344FB-CAFB-4FD6-B3C8-8C20E2686A23}" cxnId="{845F4CBD-40FE-4FDB-85F4-E42D5AE244BD}" type="sibTrans">
      <dgm:prSet/>
      <dgm:spPr/>
      <dgm:t>
        <a:bodyPr/>
        <a:lstStyle/>
        <a:p>
          <a:endParaRPr lang="zh-CN" altLang="en-US"/>
        </a:p>
      </dgm:t>
    </dgm:pt>
    <dgm:pt modelId="{0FD5F6E7-B445-457D-854E-8F610B91B52E}">
      <dgm:prSet custT="1"/>
      <dgm:spPr/>
      <dgm:t>
        <a:bodyPr/>
        <a:lstStyle/>
        <a:p>
          <a:r>
            <a:rPr lang="zh-CN" altLang="en-US" sz="1600" dirty="0" smtClean="0"/>
            <a:t>任务</a:t>
          </a:r>
          <a:endParaRPr lang="zh-CN" altLang="en-US" sz="1600" dirty="0"/>
        </a:p>
      </dgm:t>
    </dgm:pt>
    <dgm:pt modelId="{256A6A3A-2FB2-468E-8639-338714259612}" cxnId="{4E76C2AE-76B0-4E7E-BF89-893F4D25C538}" type="parTrans">
      <dgm:prSet/>
      <dgm:spPr/>
      <dgm:t>
        <a:bodyPr/>
        <a:lstStyle/>
        <a:p>
          <a:endParaRPr lang="zh-CN" altLang="en-US"/>
        </a:p>
      </dgm:t>
    </dgm:pt>
    <dgm:pt modelId="{A40E309C-E5FF-4719-AB3E-2400F4FF5B03}" cxnId="{4E76C2AE-76B0-4E7E-BF89-893F4D25C538}" type="sibTrans">
      <dgm:prSet/>
      <dgm:spPr/>
      <dgm:t>
        <a:bodyPr/>
        <a:lstStyle/>
        <a:p>
          <a:endParaRPr lang="zh-CN" altLang="en-US"/>
        </a:p>
      </dgm:t>
    </dgm:pt>
    <dgm:pt modelId="{061C1B22-537D-4AEC-B324-F51870B65B9B}">
      <dgm:prSet custT="1"/>
      <dgm:spPr/>
      <dgm:t>
        <a:bodyPr/>
        <a:lstStyle/>
        <a:p>
          <a:r>
            <a:rPr lang="zh-CN" altLang="en-US" sz="1600" dirty="0" smtClean="0"/>
            <a:t>活动</a:t>
          </a:r>
          <a:endParaRPr lang="zh-CN" altLang="en-US" sz="1600" dirty="0"/>
        </a:p>
      </dgm:t>
    </dgm:pt>
    <dgm:pt modelId="{7D9019B6-BD4C-4AFC-BD28-507627E57345}" cxnId="{3AF60CAB-CC45-453A-8C3E-1863ADA10932}" type="parTrans">
      <dgm:prSet/>
      <dgm:spPr/>
      <dgm:t>
        <a:bodyPr/>
        <a:lstStyle/>
        <a:p>
          <a:endParaRPr lang="zh-CN" altLang="en-US"/>
        </a:p>
      </dgm:t>
    </dgm:pt>
    <dgm:pt modelId="{8C4019C3-3B78-4172-960B-EFF9E18EEF4F}" cxnId="{3AF60CAB-CC45-453A-8C3E-1863ADA10932}" type="sibTrans">
      <dgm:prSet/>
      <dgm:spPr/>
      <dgm:t>
        <a:bodyPr/>
        <a:lstStyle/>
        <a:p>
          <a:endParaRPr lang="zh-CN" altLang="en-US"/>
        </a:p>
      </dgm:t>
    </dgm:pt>
    <dgm:pt modelId="{23057DE4-38DB-41B5-A14C-FD6D9084766C}" type="pres">
      <dgm:prSet presAssocID="{D1C1741D-FD8C-4B8A-BFAA-4CD27A14C27D}" presName="Name0" presStyleCnt="0">
        <dgm:presLayoutVars>
          <dgm:dir/>
          <dgm:animLvl val="lvl"/>
          <dgm:resizeHandles val="exact"/>
        </dgm:presLayoutVars>
      </dgm:prSet>
      <dgm:spPr/>
    </dgm:pt>
    <dgm:pt modelId="{EF986EF0-D70C-40EC-9587-A86800C161E6}" type="pres">
      <dgm:prSet presAssocID="{570F1CCF-ED96-4C60-BF7C-DF1B49D3547D}" presName="Name8" presStyleCnt="0"/>
      <dgm:spPr/>
    </dgm:pt>
    <dgm:pt modelId="{B3745FFA-3B17-4E14-A3F3-EA1E26C867C8}" type="pres">
      <dgm:prSet presAssocID="{570F1CCF-ED96-4C60-BF7C-DF1B49D3547D}" presName="level" presStyleLbl="node1" presStyleIdx="0" presStyleCnt="4" custScaleY="186315">
        <dgm:presLayoutVars>
          <dgm:chMax val="1"/>
          <dgm:bulletEnabled val="1"/>
        </dgm:presLayoutVars>
      </dgm:prSet>
      <dgm:spPr/>
      <dgm:t>
        <a:bodyPr/>
        <a:lstStyle/>
        <a:p>
          <a:endParaRPr lang="zh-CN" altLang="en-US"/>
        </a:p>
      </dgm:t>
    </dgm:pt>
    <dgm:pt modelId="{5BF4E5AE-7350-4A24-ABBB-1260CDD1D6BD}" type="pres">
      <dgm:prSet presAssocID="{570F1CCF-ED96-4C60-BF7C-DF1B49D3547D}" presName="levelTx" presStyleLbl="revTx" presStyleIdx="0" presStyleCnt="0">
        <dgm:presLayoutVars>
          <dgm:chMax val="1"/>
          <dgm:bulletEnabled val="1"/>
        </dgm:presLayoutVars>
      </dgm:prSet>
      <dgm:spPr/>
      <dgm:t>
        <a:bodyPr/>
        <a:lstStyle/>
        <a:p>
          <a:endParaRPr lang="zh-CN" altLang="en-US"/>
        </a:p>
      </dgm:t>
    </dgm:pt>
    <dgm:pt modelId="{DA45B9F5-7B43-4E47-9E4C-634D7568BAF4}" type="pres">
      <dgm:prSet presAssocID="{2EA52153-64D4-478C-A3BE-78DBB59B4D8C}" presName="Name8" presStyleCnt="0"/>
      <dgm:spPr/>
    </dgm:pt>
    <dgm:pt modelId="{7C29C5DD-A97A-4A85-9F7B-9255DA5C1807}" type="pres">
      <dgm:prSet presAssocID="{2EA52153-64D4-478C-A3BE-78DBB59B4D8C}" presName="level" presStyleLbl="node1" presStyleIdx="1" presStyleCnt="4" custScaleY="94662">
        <dgm:presLayoutVars>
          <dgm:chMax val="1"/>
          <dgm:bulletEnabled val="1"/>
        </dgm:presLayoutVars>
      </dgm:prSet>
      <dgm:spPr/>
      <dgm:t>
        <a:bodyPr/>
        <a:lstStyle/>
        <a:p>
          <a:endParaRPr lang="zh-CN" altLang="en-US"/>
        </a:p>
      </dgm:t>
    </dgm:pt>
    <dgm:pt modelId="{90282F67-6888-4260-A1A6-AD67D5406107}" type="pres">
      <dgm:prSet presAssocID="{2EA52153-64D4-478C-A3BE-78DBB59B4D8C}" presName="levelTx" presStyleLbl="revTx" presStyleIdx="0" presStyleCnt="0">
        <dgm:presLayoutVars>
          <dgm:chMax val="1"/>
          <dgm:bulletEnabled val="1"/>
        </dgm:presLayoutVars>
      </dgm:prSet>
      <dgm:spPr/>
      <dgm:t>
        <a:bodyPr/>
        <a:lstStyle/>
        <a:p>
          <a:endParaRPr lang="zh-CN" altLang="en-US"/>
        </a:p>
      </dgm:t>
    </dgm:pt>
    <dgm:pt modelId="{9C95664C-6911-428F-A732-73327F68608A}" type="pres">
      <dgm:prSet presAssocID="{0FD5F6E7-B445-457D-854E-8F610B91B52E}" presName="Name8" presStyleCnt="0"/>
      <dgm:spPr/>
    </dgm:pt>
    <dgm:pt modelId="{CFA0D070-21D3-4A7C-9B7F-336AEA405397}" type="pres">
      <dgm:prSet presAssocID="{0FD5F6E7-B445-457D-854E-8F610B91B52E}" presName="level" presStyleLbl="node1" presStyleIdx="2" presStyleCnt="4">
        <dgm:presLayoutVars>
          <dgm:chMax val="1"/>
          <dgm:bulletEnabled val="1"/>
        </dgm:presLayoutVars>
      </dgm:prSet>
      <dgm:spPr/>
      <dgm:t>
        <a:bodyPr/>
        <a:lstStyle/>
        <a:p>
          <a:endParaRPr lang="zh-CN" altLang="en-US"/>
        </a:p>
      </dgm:t>
    </dgm:pt>
    <dgm:pt modelId="{FC6B6560-3F84-4733-BB4D-D0295F65BEB6}" type="pres">
      <dgm:prSet presAssocID="{0FD5F6E7-B445-457D-854E-8F610B91B52E}" presName="levelTx" presStyleLbl="revTx" presStyleIdx="0" presStyleCnt="0">
        <dgm:presLayoutVars>
          <dgm:chMax val="1"/>
          <dgm:bulletEnabled val="1"/>
        </dgm:presLayoutVars>
      </dgm:prSet>
      <dgm:spPr/>
      <dgm:t>
        <a:bodyPr/>
        <a:lstStyle/>
        <a:p>
          <a:endParaRPr lang="zh-CN" altLang="en-US"/>
        </a:p>
      </dgm:t>
    </dgm:pt>
    <dgm:pt modelId="{8CD1734B-183E-45E9-AF92-CAADE40F5D5C}" type="pres">
      <dgm:prSet presAssocID="{061C1B22-537D-4AEC-B324-F51870B65B9B}" presName="Name8" presStyleCnt="0"/>
      <dgm:spPr/>
    </dgm:pt>
    <dgm:pt modelId="{96D6B2C5-4003-41D1-A89F-9D5945ED8411}" type="pres">
      <dgm:prSet presAssocID="{061C1B22-537D-4AEC-B324-F51870B65B9B}" presName="level" presStyleLbl="node1" presStyleIdx="3" presStyleCnt="4">
        <dgm:presLayoutVars>
          <dgm:chMax val="1"/>
          <dgm:bulletEnabled val="1"/>
        </dgm:presLayoutVars>
      </dgm:prSet>
      <dgm:spPr/>
      <dgm:t>
        <a:bodyPr/>
        <a:lstStyle/>
        <a:p>
          <a:endParaRPr lang="zh-CN" altLang="en-US"/>
        </a:p>
      </dgm:t>
    </dgm:pt>
    <dgm:pt modelId="{568BECF7-5F6F-492C-BF86-1D17D95C7F1C}" type="pres">
      <dgm:prSet presAssocID="{061C1B22-537D-4AEC-B324-F51870B65B9B}" presName="levelTx" presStyleLbl="revTx" presStyleIdx="0" presStyleCnt="0">
        <dgm:presLayoutVars>
          <dgm:chMax val="1"/>
          <dgm:bulletEnabled val="1"/>
        </dgm:presLayoutVars>
      </dgm:prSet>
      <dgm:spPr/>
      <dgm:t>
        <a:bodyPr/>
        <a:lstStyle/>
        <a:p>
          <a:endParaRPr lang="zh-CN" altLang="en-US"/>
        </a:p>
      </dgm:t>
    </dgm:pt>
  </dgm:ptLst>
  <dgm:cxnLst>
    <dgm:cxn modelId="{FBF418DD-B7FC-4CBA-A8E4-4897DB52B620}" type="presOf" srcId="{0FD5F6E7-B445-457D-854E-8F610B91B52E}" destId="{FC6B6560-3F84-4733-BB4D-D0295F65BEB6}" srcOrd="1" destOrd="0" presId="urn:microsoft.com/office/officeart/2005/8/layout/pyramid1"/>
    <dgm:cxn modelId="{E413DD02-CC8A-477F-8D92-FA78E0C20001}" type="presOf" srcId="{570F1CCF-ED96-4C60-BF7C-DF1B49D3547D}" destId="{5BF4E5AE-7350-4A24-ABBB-1260CDD1D6BD}" srcOrd="1" destOrd="0" presId="urn:microsoft.com/office/officeart/2005/8/layout/pyramid1"/>
    <dgm:cxn modelId="{74004D0D-6DF5-4E2F-8A58-F460641B3EB0}" type="presOf" srcId="{2EA52153-64D4-478C-A3BE-78DBB59B4D8C}" destId="{7C29C5DD-A97A-4A85-9F7B-9255DA5C1807}" srcOrd="0" destOrd="0" presId="urn:microsoft.com/office/officeart/2005/8/layout/pyramid1"/>
    <dgm:cxn modelId="{845F4CBD-40FE-4FDB-85F4-E42D5AE244BD}" srcId="{D1C1741D-FD8C-4B8A-BFAA-4CD27A14C27D}" destId="{2EA52153-64D4-478C-A3BE-78DBB59B4D8C}" srcOrd="1" destOrd="0" parTransId="{BFF4AC8A-F4A5-4109-A8B6-DB13594E9DC5}" sibTransId="{3F8344FB-CAFB-4FD6-B3C8-8C20E2686A23}"/>
    <dgm:cxn modelId="{2C6EF08D-A48C-4910-85B8-91653C8096F5}" srcId="{D1C1741D-FD8C-4B8A-BFAA-4CD27A14C27D}" destId="{570F1CCF-ED96-4C60-BF7C-DF1B49D3547D}" srcOrd="0" destOrd="0" parTransId="{CFA435BF-DA15-4AD3-9C98-2C20C07122E7}" sibTransId="{EA80918F-EC4C-4CCD-8669-C743D5A31F94}"/>
    <dgm:cxn modelId="{44136EB4-D22B-4998-B184-D31204224F36}" type="presOf" srcId="{2EA52153-64D4-478C-A3BE-78DBB59B4D8C}" destId="{90282F67-6888-4260-A1A6-AD67D5406107}" srcOrd="1" destOrd="0" presId="urn:microsoft.com/office/officeart/2005/8/layout/pyramid1"/>
    <dgm:cxn modelId="{4E76C2AE-76B0-4E7E-BF89-893F4D25C538}" srcId="{D1C1741D-FD8C-4B8A-BFAA-4CD27A14C27D}" destId="{0FD5F6E7-B445-457D-854E-8F610B91B52E}" srcOrd="2" destOrd="0" parTransId="{256A6A3A-2FB2-468E-8639-338714259612}" sibTransId="{A40E309C-E5FF-4719-AB3E-2400F4FF5B03}"/>
    <dgm:cxn modelId="{43AA9C67-834A-4329-99C3-92C56D5671B0}" type="presOf" srcId="{061C1B22-537D-4AEC-B324-F51870B65B9B}" destId="{96D6B2C5-4003-41D1-A89F-9D5945ED8411}" srcOrd="0" destOrd="0" presId="urn:microsoft.com/office/officeart/2005/8/layout/pyramid1"/>
    <dgm:cxn modelId="{3AF60CAB-CC45-453A-8C3E-1863ADA10932}" srcId="{D1C1741D-FD8C-4B8A-BFAA-4CD27A14C27D}" destId="{061C1B22-537D-4AEC-B324-F51870B65B9B}" srcOrd="3" destOrd="0" parTransId="{7D9019B6-BD4C-4AFC-BD28-507627E57345}" sibTransId="{8C4019C3-3B78-4172-960B-EFF9E18EEF4F}"/>
    <dgm:cxn modelId="{4FA412D1-0B36-43C0-876E-75623B001D69}" type="presOf" srcId="{D1C1741D-FD8C-4B8A-BFAA-4CD27A14C27D}" destId="{23057DE4-38DB-41B5-A14C-FD6D9084766C}" srcOrd="0" destOrd="0" presId="urn:microsoft.com/office/officeart/2005/8/layout/pyramid1"/>
    <dgm:cxn modelId="{F9E9EA0A-FC4F-402D-AA1E-8830C14A8778}" type="presOf" srcId="{0FD5F6E7-B445-457D-854E-8F610B91B52E}" destId="{CFA0D070-21D3-4A7C-9B7F-336AEA405397}" srcOrd="0" destOrd="0" presId="urn:microsoft.com/office/officeart/2005/8/layout/pyramid1"/>
    <dgm:cxn modelId="{3A745E05-5388-4FD1-91FD-926A0A0C4DBA}" type="presOf" srcId="{061C1B22-537D-4AEC-B324-F51870B65B9B}" destId="{568BECF7-5F6F-492C-BF86-1D17D95C7F1C}" srcOrd="1" destOrd="0" presId="urn:microsoft.com/office/officeart/2005/8/layout/pyramid1"/>
    <dgm:cxn modelId="{3D1465B3-28E7-4B3E-A283-2A941FD84818}" type="presOf" srcId="{570F1CCF-ED96-4C60-BF7C-DF1B49D3547D}" destId="{B3745FFA-3B17-4E14-A3F3-EA1E26C867C8}" srcOrd="0" destOrd="0" presId="urn:microsoft.com/office/officeart/2005/8/layout/pyramid1"/>
    <dgm:cxn modelId="{85631093-7180-4354-8EB9-74E58501A5CB}" type="presParOf" srcId="{23057DE4-38DB-41B5-A14C-FD6D9084766C}" destId="{EF986EF0-D70C-40EC-9587-A86800C161E6}" srcOrd="0" destOrd="0" presId="urn:microsoft.com/office/officeart/2005/8/layout/pyramid1"/>
    <dgm:cxn modelId="{0055CE99-8EF9-4C7D-A186-A45F2AFF7BFE}" type="presParOf" srcId="{EF986EF0-D70C-40EC-9587-A86800C161E6}" destId="{B3745FFA-3B17-4E14-A3F3-EA1E26C867C8}" srcOrd="0" destOrd="0" presId="urn:microsoft.com/office/officeart/2005/8/layout/pyramid1"/>
    <dgm:cxn modelId="{FA017C36-19B5-4BC9-998E-8618779CF179}" type="presParOf" srcId="{EF986EF0-D70C-40EC-9587-A86800C161E6}" destId="{5BF4E5AE-7350-4A24-ABBB-1260CDD1D6BD}" srcOrd="1" destOrd="0" presId="urn:microsoft.com/office/officeart/2005/8/layout/pyramid1"/>
    <dgm:cxn modelId="{D4E4C1BB-4C5E-4F21-832C-25584B147F64}" type="presParOf" srcId="{23057DE4-38DB-41B5-A14C-FD6D9084766C}" destId="{DA45B9F5-7B43-4E47-9E4C-634D7568BAF4}" srcOrd="1" destOrd="0" presId="urn:microsoft.com/office/officeart/2005/8/layout/pyramid1"/>
    <dgm:cxn modelId="{BEB48FBD-F7E3-4F04-BE92-7D06D141860A}" type="presParOf" srcId="{DA45B9F5-7B43-4E47-9E4C-634D7568BAF4}" destId="{7C29C5DD-A97A-4A85-9F7B-9255DA5C1807}" srcOrd="0" destOrd="0" presId="urn:microsoft.com/office/officeart/2005/8/layout/pyramid1"/>
    <dgm:cxn modelId="{AC6C39B0-5AEE-4CBB-B160-108694A23B85}" type="presParOf" srcId="{DA45B9F5-7B43-4E47-9E4C-634D7568BAF4}" destId="{90282F67-6888-4260-A1A6-AD67D5406107}" srcOrd="1" destOrd="0" presId="urn:microsoft.com/office/officeart/2005/8/layout/pyramid1"/>
    <dgm:cxn modelId="{203587B4-F3B8-4B4A-B9E3-B6B991A8BBF8}" type="presParOf" srcId="{23057DE4-38DB-41B5-A14C-FD6D9084766C}" destId="{9C95664C-6911-428F-A732-73327F68608A}" srcOrd="2" destOrd="0" presId="urn:microsoft.com/office/officeart/2005/8/layout/pyramid1"/>
    <dgm:cxn modelId="{3D410E45-B5CF-4498-A03B-BF9A698C7C57}" type="presParOf" srcId="{9C95664C-6911-428F-A732-73327F68608A}" destId="{CFA0D070-21D3-4A7C-9B7F-336AEA405397}" srcOrd="0" destOrd="0" presId="urn:microsoft.com/office/officeart/2005/8/layout/pyramid1"/>
    <dgm:cxn modelId="{EC544A49-2BA8-4AB8-8CF9-C6E09D2C03AB}" type="presParOf" srcId="{9C95664C-6911-428F-A732-73327F68608A}" destId="{FC6B6560-3F84-4733-BB4D-D0295F65BEB6}" srcOrd="1" destOrd="0" presId="urn:microsoft.com/office/officeart/2005/8/layout/pyramid1"/>
    <dgm:cxn modelId="{87DB301F-EC18-438F-92A5-6F0662C388A8}" type="presParOf" srcId="{23057DE4-38DB-41B5-A14C-FD6D9084766C}" destId="{8CD1734B-183E-45E9-AF92-CAADE40F5D5C}" srcOrd="3" destOrd="0" presId="urn:microsoft.com/office/officeart/2005/8/layout/pyramid1"/>
    <dgm:cxn modelId="{9F2B4DA5-51BD-4595-B7D4-2F7B291DB2F4}" type="presParOf" srcId="{8CD1734B-183E-45E9-AF92-CAADE40F5D5C}" destId="{96D6B2C5-4003-41D1-A89F-9D5945ED8411}" srcOrd="0" destOrd="0" presId="urn:microsoft.com/office/officeart/2005/8/layout/pyramid1"/>
    <dgm:cxn modelId="{C57591D4-4238-48B6-B10E-0725132B5C3A}" type="presParOf" srcId="{8CD1734B-183E-45E9-AF92-CAADE40F5D5C}" destId="{568BECF7-5F6F-492C-BF86-1D17D95C7F1C}" srcOrd="1" destOrd="0" presId="urn:microsoft.com/office/officeart/2005/8/layout/pyramid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66A345-D463-4789-937A-0491EFAD0C4C}"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zh-CN" altLang="en-US"/>
        </a:p>
      </dgm:t>
    </dgm:pt>
    <dgm:pt modelId="{2BA26C43-CDAB-482D-A439-3F252CC91EAD}">
      <dgm:prSet phldrT="[文本]" custT="1">
        <dgm:style>
          <a:lnRef idx="2">
            <a:schemeClr val="accent5">
              <a:shade val="50000"/>
            </a:schemeClr>
          </a:lnRef>
          <a:fillRef idx="1">
            <a:schemeClr val="accent5"/>
          </a:fillRef>
          <a:effectRef idx="0">
            <a:schemeClr val="accent5"/>
          </a:effectRef>
          <a:fontRef idx="minor">
            <a:schemeClr val="lt1"/>
          </a:fontRef>
        </dgm:style>
      </dgm:prSet>
      <dgm:spPr>
        <a:ln>
          <a:noFill/>
        </a:ln>
      </dgm:spPr>
      <dgm:t>
        <a:bodyPr/>
        <a:lstStyle/>
        <a:p>
          <a:r>
            <a:rPr lang="zh-CN" altLang="en-US" sz="2400" dirty="0" smtClean="0">
              <a:solidFill>
                <a:schemeClr val="tx1"/>
              </a:solidFill>
            </a:rPr>
            <a:t>项目总结</a:t>
          </a:r>
          <a:endParaRPr lang="zh-CN" altLang="en-US" sz="2400" dirty="0">
            <a:solidFill>
              <a:schemeClr val="tx1"/>
            </a:solidFill>
          </a:endParaRPr>
        </a:p>
      </dgm:t>
    </dgm:pt>
    <dgm:pt modelId="{64E2E282-2D34-4F9D-BA6D-DBE58719E7C0}" cxnId="{10E96938-EE9F-44D2-BB29-D159A67122A2}" type="parTrans">
      <dgm:prSet/>
      <dgm:spPr/>
      <dgm:t>
        <a:bodyPr/>
        <a:lstStyle/>
        <a:p>
          <a:endParaRPr lang="zh-CN" altLang="en-US"/>
        </a:p>
      </dgm:t>
    </dgm:pt>
    <dgm:pt modelId="{801BE04D-1F43-494D-9248-E5200B51ED01}" cxnId="{10E96938-EE9F-44D2-BB29-D159A67122A2}" type="sibTrans">
      <dgm:prSet/>
      <dgm:spPr/>
      <dgm:t>
        <a:bodyPr/>
        <a:lstStyle/>
        <a:p>
          <a:endParaRPr lang="zh-CN" altLang="en-US"/>
        </a:p>
      </dgm:t>
    </dgm:pt>
    <dgm:pt modelId="{9FB0A361-A1B4-4CDC-8CF3-4A8B50AC0C77}">
      <dgm:prSet phldrT="[文本]"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t>过程资产库</a:t>
          </a:r>
          <a:endParaRPr lang="zh-CN" altLang="en-US" sz="1800" dirty="0"/>
        </a:p>
      </dgm:t>
    </dgm:pt>
    <dgm:pt modelId="{B5086C07-0FAA-43C4-AC7E-BD5AA31F2CCB}" cxnId="{9835075F-0FB8-4CB9-965A-3E5BC35A0801}"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EBB77287-7FB0-4350-9FBD-AA85EEB3F1FC}" cxnId="{9835075F-0FB8-4CB9-965A-3E5BC35A0801}" type="sibTrans">
      <dgm:prSet/>
      <dgm:spPr/>
      <dgm:t>
        <a:bodyPr/>
        <a:lstStyle/>
        <a:p>
          <a:endParaRPr lang="zh-CN" altLang="en-US"/>
        </a:p>
      </dgm:t>
    </dgm:pt>
    <dgm:pt modelId="{82A67081-A572-43F8-8EE2-EA62F2F6E71D}">
      <dgm:prSet phldrT="[文本]"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t>组织级度量</a:t>
          </a:r>
          <a:endParaRPr lang="zh-CN" altLang="en-US" sz="1800" dirty="0"/>
        </a:p>
      </dgm:t>
    </dgm:pt>
    <dgm:pt modelId="{CC4FE77F-AB70-404E-AAE4-0A5AEE33A6A8}" cxnId="{7091D0C4-8FFE-4556-B10E-125B19810328}"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EA27F426-33BF-460F-8841-10211DBB7DFE}" cxnId="{7091D0C4-8FFE-4556-B10E-125B19810328}" type="sibTrans">
      <dgm:prSet/>
      <dgm:spPr/>
      <dgm:t>
        <a:bodyPr/>
        <a:lstStyle/>
        <a:p>
          <a:endParaRPr lang="zh-CN" altLang="en-US"/>
        </a:p>
      </dgm:t>
    </dgm:pt>
    <dgm:pt modelId="{7A191ED2-FE7B-4D29-BAE0-31147FC21A7A}">
      <dgm:prSet phldrT="[文本]"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t>主要风险清单</a:t>
          </a:r>
          <a:endParaRPr lang="zh-CN" altLang="en-US" sz="1800" dirty="0"/>
        </a:p>
      </dgm:t>
    </dgm:pt>
    <dgm:pt modelId="{FBC7B39A-210B-48AD-8EBA-1FD925FA7F8F}" cxnId="{D26A2052-561B-4C0D-A22B-DD50F1508A0E}"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98873524-CB94-4399-92E2-BD169D234708}" cxnId="{D26A2052-561B-4C0D-A22B-DD50F1508A0E}" type="sibTrans">
      <dgm:prSet/>
      <dgm:spPr/>
      <dgm:t>
        <a:bodyPr/>
        <a:lstStyle/>
        <a:p>
          <a:endParaRPr lang="zh-CN" altLang="en-US"/>
        </a:p>
      </dgm:t>
    </dgm:pt>
    <dgm:pt modelId="{A7B4B763-AB5B-4305-984C-CD29498BCE50}">
      <dgm:prSet phldrT="[文本]"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t>过程改进计划</a:t>
          </a:r>
          <a:endParaRPr lang="zh-CN" altLang="en-US" sz="1800" dirty="0"/>
        </a:p>
      </dgm:t>
    </dgm:pt>
    <dgm:pt modelId="{D81FEB13-9B29-4D88-907E-208A4DD12DFF}" cxnId="{38EFD487-67A0-43A6-AF08-5C51F61DE0B5}"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C8DC0133-5AB1-44CD-936D-A609A8541C22}" cxnId="{38EFD487-67A0-43A6-AF08-5C51F61DE0B5}" type="sibTrans">
      <dgm:prSet/>
      <dgm:spPr/>
      <dgm:t>
        <a:bodyPr/>
        <a:lstStyle/>
        <a:p>
          <a:endParaRPr lang="zh-CN" altLang="en-US"/>
        </a:p>
      </dgm:t>
    </dgm:pt>
    <dgm:pt modelId="{5F9B2B48-483D-4BC6-86FD-58CAFDAE6976}">
      <dgm:prSet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solidFill>
                <a:schemeClr val="tx1"/>
              </a:solidFill>
            </a:rPr>
            <a:t>团队成员经验</a:t>
          </a:r>
          <a:endParaRPr lang="zh-CN" altLang="en-US" sz="1800" dirty="0">
            <a:solidFill>
              <a:schemeClr val="tx1"/>
            </a:solidFill>
          </a:endParaRPr>
        </a:p>
      </dgm:t>
    </dgm:pt>
    <dgm:pt modelId="{04A4D067-6D83-4D80-904C-70B7099525FD}" cxnId="{C0A8DE04-E4AB-4851-83B2-D78293F8E061}"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7A7AB6A2-D5A1-4F1D-B46D-8C86E13EFE36}" cxnId="{C0A8DE04-E4AB-4851-83B2-D78293F8E061}" type="sibTrans">
      <dgm:prSet/>
      <dgm:spPr/>
      <dgm:t>
        <a:bodyPr/>
        <a:lstStyle/>
        <a:p>
          <a:endParaRPr lang="zh-CN" altLang="en-US"/>
        </a:p>
      </dgm:t>
    </dgm:pt>
    <dgm:pt modelId="{C38A060E-B926-49A1-BF0E-6FD14D890CE6}">
      <dgm:prSet custT="1">
        <dgm:style>
          <a:lnRef idx="2">
            <a:schemeClr val="accent5"/>
          </a:lnRef>
          <a:fillRef idx="1">
            <a:schemeClr val="lt1"/>
          </a:fillRef>
          <a:effectRef idx="0">
            <a:schemeClr val="accent5"/>
          </a:effectRef>
          <a:fontRef idx="minor">
            <a:schemeClr val="dk1"/>
          </a:fontRef>
        </dgm:style>
      </dgm:prSet>
      <dgm:spPr>
        <a:noFill/>
        <a:ln>
          <a:noFill/>
        </a:ln>
      </dgm:spPr>
      <dgm:t>
        <a:bodyPr/>
        <a:lstStyle/>
        <a:p>
          <a:r>
            <a:rPr lang="zh-CN" altLang="en-US" sz="1800" dirty="0" smtClean="0">
              <a:solidFill>
                <a:schemeClr val="tx1"/>
              </a:solidFill>
            </a:rPr>
            <a:t>项目数据</a:t>
          </a:r>
          <a:endParaRPr lang="zh-CN" altLang="en-US" sz="1800" dirty="0">
            <a:solidFill>
              <a:schemeClr val="tx1"/>
            </a:solidFill>
          </a:endParaRPr>
        </a:p>
      </dgm:t>
    </dgm:pt>
    <dgm:pt modelId="{45BEF211-F339-472F-94F1-F27C8CD8FD19}" cxnId="{B1C0113A-38F7-4C25-AF52-96CCDC0D0499}" type="parTrans">
      <dgm:prSet>
        <dgm:style>
          <a:lnRef idx="2">
            <a:schemeClr val="accent5"/>
          </a:lnRef>
          <a:fillRef idx="1">
            <a:schemeClr val="lt1"/>
          </a:fillRef>
          <a:effectRef idx="0">
            <a:schemeClr val="accent5"/>
          </a:effectRef>
          <a:fontRef idx="minor">
            <a:schemeClr val="dk1"/>
          </a:fontRef>
        </dgm:style>
      </dgm:prSet>
      <dgm:spPr>
        <a:ln>
          <a:solidFill>
            <a:schemeClr val="tx1"/>
          </a:solidFill>
        </a:ln>
      </dgm:spPr>
      <dgm:t>
        <a:bodyPr/>
        <a:lstStyle/>
        <a:p>
          <a:endParaRPr lang="zh-CN" altLang="en-US"/>
        </a:p>
      </dgm:t>
    </dgm:pt>
    <dgm:pt modelId="{5B5D1335-0E4D-4CEF-94AE-7203CAED2ED1}" cxnId="{B1C0113A-38F7-4C25-AF52-96CCDC0D0499}" type="sibTrans">
      <dgm:prSet/>
      <dgm:spPr/>
      <dgm:t>
        <a:bodyPr/>
        <a:lstStyle/>
        <a:p>
          <a:endParaRPr lang="zh-CN" altLang="en-US"/>
        </a:p>
      </dgm:t>
    </dgm:pt>
    <dgm:pt modelId="{601B603C-8B68-4D98-8C33-FCD892545331}" type="pres">
      <dgm:prSet presAssocID="{5166A345-D463-4789-937A-0491EFAD0C4C}" presName="Name0" presStyleCnt="0">
        <dgm:presLayoutVars>
          <dgm:chMax val="1"/>
          <dgm:dir/>
          <dgm:animLvl val="ctr"/>
          <dgm:resizeHandles val="exact"/>
        </dgm:presLayoutVars>
      </dgm:prSet>
      <dgm:spPr/>
      <dgm:t>
        <a:bodyPr/>
        <a:lstStyle/>
        <a:p>
          <a:endParaRPr lang="zh-CN" altLang="en-US"/>
        </a:p>
      </dgm:t>
    </dgm:pt>
    <dgm:pt modelId="{76A95831-1050-48CF-9CE3-7C4D7E8BDE5B}" type="pres">
      <dgm:prSet presAssocID="{2BA26C43-CDAB-482D-A439-3F252CC91EAD}" presName="centerShape" presStyleLbl="node0" presStyleIdx="0" presStyleCnt="1" custScaleX="213138"/>
      <dgm:spPr/>
      <dgm:t>
        <a:bodyPr/>
        <a:lstStyle/>
        <a:p>
          <a:endParaRPr lang="zh-CN" altLang="en-US"/>
        </a:p>
      </dgm:t>
    </dgm:pt>
    <dgm:pt modelId="{75670F8C-0E49-4B62-9C5E-BA994EA3E8EC}" type="pres">
      <dgm:prSet presAssocID="{B5086C07-0FAA-43C4-AC7E-BD5AA31F2CCB}" presName="parTrans" presStyleLbl="sibTrans2D1" presStyleIdx="0" presStyleCnt="6"/>
      <dgm:spPr/>
      <dgm:t>
        <a:bodyPr/>
        <a:lstStyle/>
        <a:p>
          <a:endParaRPr lang="zh-CN" altLang="en-US"/>
        </a:p>
      </dgm:t>
    </dgm:pt>
    <dgm:pt modelId="{20F32954-BDB3-4E75-BD95-C0B11AA9976F}" type="pres">
      <dgm:prSet presAssocID="{B5086C07-0FAA-43C4-AC7E-BD5AA31F2CCB}" presName="connectorText" presStyleLbl="sibTrans2D1" presStyleIdx="0" presStyleCnt="6"/>
      <dgm:spPr/>
      <dgm:t>
        <a:bodyPr/>
        <a:lstStyle/>
        <a:p>
          <a:endParaRPr lang="zh-CN" altLang="en-US"/>
        </a:p>
      </dgm:t>
    </dgm:pt>
    <dgm:pt modelId="{A86EFEF0-F48F-4666-BD35-E31B234D20CC}" type="pres">
      <dgm:prSet presAssocID="{9FB0A361-A1B4-4CDC-8CF3-4A8B50AC0C77}" presName="node" presStyleLbl="node1" presStyleIdx="0" presStyleCnt="6" custScaleX="146806" custScaleY="46469" custRadScaleRad="171067" custRadScaleInc="163964">
        <dgm:presLayoutVars>
          <dgm:bulletEnabled val="1"/>
        </dgm:presLayoutVars>
      </dgm:prSet>
      <dgm:spPr>
        <a:prstGeom prst="rect">
          <a:avLst/>
        </a:prstGeom>
      </dgm:spPr>
      <dgm:t>
        <a:bodyPr/>
        <a:lstStyle/>
        <a:p>
          <a:endParaRPr lang="zh-CN" altLang="en-US"/>
        </a:p>
      </dgm:t>
    </dgm:pt>
    <dgm:pt modelId="{FF429DCD-8F22-4C04-BB67-F0CD4B3BC063}" type="pres">
      <dgm:prSet presAssocID="{CC4FE77F-AB70-404E-AAE4-0A5AEE33A6A8}" presName="parTrans" presStyleLbl="sibTrans2D1" presStyleIdx="1" presStyleCnt="6"/>
      <dgm:spPr/>
      <dgm:t>
        <a:bodyPr/>
        <a:lstStyle/>
        <a:p>
          <a:endParaRPr lang="zh-CN" altLang="en-US"/>
        </a:p>
      </dgm:t>
    </dgm:pt>
    <dgm:pt modelId="{6886F51A-0899-491A-B3AC-FF140102022E}" type="pres">
      <dgm:prSet presAssocID="{CC4FE77F-AB70-404E-AAE4-0A5AEE33A6A8}" presName="connectorText" presStyleLbl="sibTrans2D1" presStyleIdx="1" presStyleCnt="6"/>
      <dgm:spPr/>
      <dgm:t>
        <a:bodyPr/>
        <a:lstStyle/>
        <a:p>
          <a:endParaRPr lang="zh-CN" altLang="en-US"/>
        </a:p>
      </dgm:t>
    </dgm:pt>
    <dgm:pt modelId="{B6943CF1-60DE-462B-BB78-9E57D66DF4B4}" type="pres">
      <dgm:prSet presAssocID="{82A67081-A572-43F8-8EE2-EA62F2F6E71D}" presName="node" presStyleLbl="node1" presStyleIdx="1" presStyleCnt="6" custScaleX="130091" custScaleY="53696" custRadScaleRad="189953" custRadScaleInc="49130">
        <dgm:presLayoutVars>
          <dgm:bulletEnabled val="1"/>
        </dgm:presLayoutVars>
      </dgm:prSet>
      <dgm:spPr>
        <a:prstGeom prst="rect">
          <a:avLst/>
        </a:prstGeom>
      </dgm:spPr>
      <dgm:t>
        <a:bodyPr/>
        <a:lstStyle/>
        <a:p>
          <a:endParaRPr lang="zh-CN" altLang="en-US"/>
        </a:p>
      </dgm:t>
    </dgm:pt>
    <dgm:pt modelId="{C9E9C32F-BE5E-4241-919E-6732C40419B3}" type="pres">
      <dgm:prSet presAssocID="{FBC7B39A-210B-48AD-8EBA-1FD925FA7F8F}" presName="parTrans" presStyleLbl="sibTrans2D1" presStyleIdx="2" presStyleCnt="6"/>
      <dgm:spPr/>
      <dgm:t>
        <a:bodyPr/>
        <a:lstStyle/>
        <a:p>
          <a:endParaRPr lang="zh-CN" altLang="en-US"/>
        </a:p>
      </dgm:t>
    </dgm:pt>
    <dgm:pt modelId="{886DE795-48BC-47DE-851C-20B7DA50011E}" type="pres">
      <dgm:prSet presAssocID="{FBC7B39A-210B-48AD-8EBA-1FD925FA7F8F}" presName="connectorText" presStyleLbl="sibTrans2D1" presStyleIdx="2" presStyleCnt="6"/>
      <dgm:spPr/>
      <dgm:t>
        <a:bodyPr/>
        <a:lstStyle/>
        <a:p>
          <a:endParaRPr lang="zh-CN" altLang="en-US"/>
        </a:p>
      </dgm:t>
    </dgm:pt>
    <dgm:pt modelId="{E03DE2C4-1ED2-4B4B-B73F-6B10D0E8D1B6}" type="pres">
      <dgm:prSet presAssocID="{7A191ED2-FE7B-4D29-BAE0-31147FC21A7A}" presName="node" presStyleLbl="node1" presStyleIdx="2" presStyleCnt="6" custScaleX="141792" custScaleY="41427" custRadScaleRad="185921" custRadScaleInc="-47998">
        <dgm:presLayoutVars>
          <dgm:bulletEnabled val="1"/>
        </dgm:presLayoutVars>
      </dgm:prSet>
      <dgm:spPr>
        <a:prstGeom prst="rect">
          <a:avLst/>
        </a:prstGeom>
      </dgm:spPr>
      <dgm:t>
        <a:bodyPr/>
        <a:lstStyle/>
        <a:p>
          <a:endParaRPr lang="zh-CN" altLang="en-US"/>
        </a:p>
      </dgm:t>
    </dgm:pt>
    <dgm:pt modelId="{D291182B-B9E5-4BC6-8A78-E57F9631A8CE}" type="pres">
      <dgm:prSet presAssocID="{D81FEB13-9B29-4D88-907E-208A4DD12DFF}" presName="parTrans" presStyleLbl="sibTrans2D1" presStyleIdx="3" presStyleCnt="6"/>
      <dgm:spPr/>
      <dgm:t>
        <a:bodyPr/>
        <a:lstStyle/>
        <a:p>
          <a:endParaRPr lang="zh-CN" altLang="en-US"/>
        </a:p>
      </dgm:t>
    </dgm:pt>
    <dgm:pt modelId="{9F0E94CD-E3CF-438B-ADAE-66307955842B}" type="pres">
      <dgm:prSet presAssocID="{D81FEB13-9B29-4D88-907E-208A4DD12DFF}" presName="connectorText" presStyleLbl="sibTrans2D1" presStyleIdx="3" presStyleCnt="6"/>
      <dgm:spPr/>
      <dgm:t>
        <a:bodyPr/>
        <a:lstStyle/>
        <a:p>
          <a:endParaRPr lang="zh-CN" altLang="en-US"/>
        </a:p>
      </dgm:t>
    </dgm:pt>
    <dgm:pt modelId="{6905D1FD-DD89-4DC8-A5A3-A28FF8AADF77}" type="pres">
      <dgm:prSet presAssocID="{A7B4B763-AB5B-4305-984C-CD29498BCE50}" presName="node" presStyleLbl="node1" presStyleIdx="3" presStyleCnt="6" custScaleX="170210" custScaleY="35282" custRadScaleRad="157059" custRadScaleInc="-168180">
        <dgm:presLayoutVars>
          <dgm:bulletEnabled val="1"/>
        </dgm:presLayoutVars>
      </dgm:prSet>
      <dgm:spPr>
        <a:prstGeom prst="rect">
          <a:avLst/>
        </a:prstGeom>
      </dgm:spPr>
      <dgm:t>
        <a:bodyPr/>
        <a:lstStyle/>
        <a:p>
          <a:endParaRPr lang="zh-CN" altLang="en-US"/>
        </a:p>
      </dgm:t>
    </dgm:pt>
    <dgm:pt modelId="{F6EADB48-6F2B-4E9F-9BE0-0B7990A1DCB1}" type="pres">
      <dgm:prSet presAssocID="{04A4D067-6D83-4D80-904C-70B7099525FD}" presName="parTrans" presStyleLbl="sibTrans2D1" presStyleIdx="4" presStyleCnt="6" custFlipVert="1" custFlipHor="1"/>
      <dgm:spPr/>
      <dgm:t>
        <a:bodyPr/>
        <a:lstStyle/>
        <a:p>
          <a:endParaRPr lang="zh-CN" altLang="en-US"/>
        </a:p>
      </dgm:t>
    </dgm:pt>
    <dgm:pt modelId="{C70FD020-136E-4DF1-A9AE-9561131E2B00}" type="pres">
      <dgm:prSet presAssocID="{04A4D067-6D83-4D80-904C-70B7099525FD}" presName="connectorText" presStyleLbl="sibTrans2D1" presStyleIdx="4" presStyleCnt="6"/>
      <dgm:spPr/>
      <dgm:t>
        <a:bodyPr/>
        <a:lstStyle/>
        <a:p>
          <a:endParaRPr lang="zh-CN" altLang="en-US"/>
        </a:p>
      </dgm:t>
    </dgm:pt>
    <dgm:pt modelId="{83ED0CE4-A9F6-4896-B74D-9851BFC7023C}" type="pres">
      <dgm:prSet presAssocID="{5F9B2B48-483D-4BC6-86FD-58CAFDAE6976}" presName="node" presStyleLbl="node1" presStyleIdx="4" presStyleCnt="6" custScaleX="166867" custScaleY="35814" custRadScaleRad="190530" custRadScaleInc="49286">
        <dgm:presLayoutVars>
          <dgm:bulletEnabled val="1"/>
        </dgm:presLayoutVars>
      </dgm:prSet>
      <dgm:spPr>
        <a:prstGeom prst="rect">
          <a:avLst/>
        </a:prstGeom>
      </dgm:spPr>
      <dgm:t>
        <a:bodyPr/>
        <a:lstStyle/>
        <a:p>
          <a:endParaRPr lang="zh-CN" altLang="en-US"/>
        </a:p>
      </dgm:t>
    </dgm:pt>
    <dgm:pt modelId="{94A61747-9A0F-462B-A729-FEDD5986A1A6}" type="pres">
      <dgm:prSet presAssocID="{45BEF211-F339-472F-94F1-F27C8CD8FD19}" presName="parTrans" presStyleLbl="sibTrans2D1" presStyleIdx="5" presStyleCnt="6" custFlipVert="1" custFlipHor="1"/>
      <dgm:spPr/>
      <dgm:t>
        <a:bodyPr/>
        <a:lstStyle/>
        <a:p>
          <a:endParaRPr lang="zh-CN" altLang="en-US"/>
        </a:p>
      </dgm:t>
    </dgm:pt>
    <dgm:pt modelId="{BA817F2F-C960-45C9-80EA-4481A3D9977B}" type="pres">
      <dgm:prSet presAssocID="{45BEF211-F339-472F-94F1-F27C8CD8FD19}" presName="connectorText" presStyleLbl="sibTrans2D1" presStyleIdx="5" presStyleCnt="6"/>
      <dgm:spPr/>
      <dgm:t>
        <a:bodyPr/>
        <a:lstStyle/>
        <a:p>
          <a:endParaRPr lang="zh-CN" altLang="en-US"/>
        </a:p>
      </dgm:t>
    </dgm:pt>
    <dgm:pt modelId="{A0E9ADDB-0438-4226-93A6-71D1BFA56B07}" type="pres">
      <dgm:prSet presAssocID="{C38A060E-B926-49A1-BF0E-6FD14D890CE6}" presName="node" presStyleLbl="node1" presStyleIdx="5" presStyleCnt="6" custScaleY="48105" custRadScaleRad="195147" custRadScaleInc="-50514">
        <dgm:presLayoutVars>
          <dgm:bulletEnabled val="1"/>
        </dgm:presLayoutVars>
      </dgm:prSet>
      <dgm:spPr>
        <a:prstGeom prst="rect">
          <a:avLst/>
        </a:prstGeom>
      </dgm:spPr>
      <dgm:t>
        <a:bodyPr/>
        <a:lstStyle/>
        <a:p>
          <a:endParaRPr lang="zh-CN" altLang="en-US"/>
        </a:p>
      </dgm:t>
    </dgm:pt>
  </dgm:ptLst>
  <dgm:cxnLst>
    <dgm:cxn modelId="{ECCC61CA-4B36-41D7-B45A-2C00B3025018}" type="presOf" srcId="{D81FEB13-9B29-4D88-907E-208A4DD12DFF}" destId="{9F0E94CD-E3CF-438B-ADAE-66307955842B}" srcOrd="1" destOrd="0" presId="urn:microsoft.com/office/officeart/2005/8/layout/radial5"/>
    <dgm:cxn modelId="{E1E5C78E-EDE7-4450-8F6A-543599BF256F}" type="presOf" srcId="{C38A060E-B926-49A1-BF0E-6FD14D890CE6}" destId="{A0E9ADDB-0438-4226-93A6-71D1BFA56B07}" srcOrd="0" destOrd="0" presId="urn:microsoft.com/office/officeart/2005/8/layout/radial5"/>
    <dgm:cxn modelId="{400A71CF-6AB8-4E2E-9592-169BD9F02A17}" type="presOf" srcId="{CC4FE77F-AB70-404E-AAE4-0A5AEE33A6A8}" destId="{FF429DCD-8F22-4C04-BB67-F0CD4B3BC063}" srcOrd="0" destOrd="0" presId="urn:microsoft.com/office/officeart/2005/8/layout/radial5"/>
    <dgm:cxn modelId="{F2F9E8F0-1566-466C-8BEF-8D0F8D6C078F}" type="presOf" srcId="{FBC7B39A-210B-48AD-8EBA-1FD925FA7F8F}" destId="{C9E9C32F-BE5E-4241-919E-6732C40419B3}" srcOrd="0" destOrd="0" presId="urn:microsoft.com/office/officeart/2005/8/layout/radial5"/>
    <dgm:cxn modelId="{A205E3DB-AD9A-497C-9120-46DF036FECB1}" type="presOf" srcId="{A7B4B763-AB5B-4305-984C-CD29498BCE50}" destId="{6905D1FD-DD89-4DC8-A5A3-A28FF8AADF77}" srcOrd="0" destOrd="0" presId="urn:microsoft.com/office/officeart/2005/8/layout/radial5"/>
    <dgm:cxn modelId="{B3DE5311-C64C-4E8B-ABF9-818418018885}" type="presOf" srcId="{7A191ED2-FE7B-4D29-BAE0-31147FC21A7A}" destId="{E03DE2C4-1ED2-4B4B-B73F-6B10D0E8D1B6}" srcOrd="0" destOrd="0" presId="urn:microsoft.com/office/officeart/2005/8/layout/radial5"/>
    <dgm:cxn modelId="{38EFD487-67A0-43A6-AF08-5C51F61DE0B5}" srcId="{2BA26C43-CDAB-482D-A439-3F252CC91EAD}" destId="{A7B4B763-AB5B-4305-984C-CD29498BCE50}" srcOrd="3" destOrd="0" parTransId="{D81FEB13-9B29-4D88-907E-208A4DD12DFF}" sibTransId="{C8DC0133-5AB1-44CD-936D-A609A8541C22}"/>
    <dgm:cxn modelId="{E9784A88-B7BC-4593-A4F1-9D9548DEE940}" type="presOf" srcId="{9FB0A361-A1B4-4CDC-8CF3-4A8B50AC0C77}" destId="{A86EFEF0-F48F-4666-BD35-E31B234D20CC}" srcOrd="0" destOrd="0" presId="urn:microsoft.com/office/officeart/2005/8/layout/radial5"/>
    <dgm:cxn modelId="{B0320C00-C8DE-462D-B149-F7B554D064B9}" type="presOf" srcId="{82A67081-A572-43F8-8EE2-EA62F2F6E71D}" destId="{B6943CF1-60DE-462B-BB78-9E57D66DF4B4}" srcOrd="0" destOrd="0" presId="urn:microsoft.com/office/officeart/2005/8/layout/radial5"/>
    <dgm:cxn modelId="{10E96938-EE9F-44D2-BB29-D159A67122A2}" srcId="{5166A345-D463-4789-937A-0491EFAD0C4C}" destId="{2BA26C43-CDAB-482D-A439-3F252CC91EAD}" srcOrd="0" destOrd="0" parTransId="{64E2E282-2D34-4F9D-BA6D-DBE58719E7C0}" sibTransId="{801BE04D-1F43-494D-9248-E5200B51ED01}"/>
    <dgm:cxn modelId="{A9D370B5-7DBC-4D7E-9E07-9F8C13C894A9}" type="presOf" srcId="{B5086C07-0FAA-43C4-AC7E-BD5AA31F2CCB}" destId="{75670F8C-0E49-4B62-9C5E-BA994EA3E8EC}" srcOrd="0" destOrd="0" presId="urn:microsoft.com/office/officeart/2005/8/layout/radial5"/>
    <dgm:cxn modelId="{4F8508EE-5DC9-4727-9419-04DC706FDE80}" type="presOf" srcId="{45BEF211-F339-472F-94F1-F27C8CD8FD19}" destId="{94A61747-9A0F-462B-A729-FEDD5986A1A6}" srcOrd="0" destOrd="0" presId="urn:microsoft.com/office/officeart/2005/8/layout/radial5"/>
    <dgm:cxn modelId="{7091D0C4-8FFE-4556-B10E-125B19810328}" srcId="{2BA26C43-CDAB-482D-A439-3F252CC91EAD}" destId="{82A67081-A572-43F8-8EE2-EA62F2F6E71D}" srcOrd="1" destOrd="0" parTransId="{CC4FE77F-AB70-404E-AAE4-0A5AEE33A6A8}" sibTransId="{EA27F426-33BF-460F-8841-10211DBB7DFE}"/>
    <dgm:cxn modelId="{049BA83D-A4A1-47F0-8CB9-93277C49105F}" type="presOf" srcId="{04A4D067-6D83-4D80-904C-70B7099525FD}" destId="{F6EADB48-6F2B-4E9F-9BE0-0B7990A1DCB1}" srcOrd="0" destOrd="0" presId="urn:microsoft.com/office/officeart/2005/8/layout/radial5"/>
    <dgm:cxn modelId="{C0A8DE04-E4AB-4851-83B2-D78293F8E061}" srcId="{2BA26C43-CDAB-482D-A439-3F252CC91EAD}" destId="{5F9B2B48-483D-4BC6-86FD-58CAFDAE6976}" srcOrd="4" destOrd="0" parTransId="{04A4D067-6D83-4D80-904C-70B7099525FD}" sibTransId="{7A7AB6A2-D5A1-4F1D-B46D-8C86E13EFE36}"/>
    <dgm:cxn modelId="{ABF7534D-920A-4B4E-BA77-9815FC6132C4}" type="presOf" srcId="{04A4D067-6D83-4D80-904C-70B7099525FD}" destId="{C70FD020-136E-4DF1-A9AE-9561131E2B00}" srcOrd="1" destOrd="0" presId="urn:microsoft.com/office/officeart/2005/8/layout/radial5"/>
    <dgm:cxn modelId="{0BA3C1C6-8300-4762-B0FC-FB27C9B3AB31}" type="presOf" srcId="{B5086C07-0FAA-43C4-AC7E-BD5AA31F2CCB}" destId="{20F32954-BDB3-4E75-BD95-C0B11AA9976F}" srcOrd="1" destOrd="0" presId="urn:microsoft.com/office/officeart/2005/8/layout/radial5"/>
    <dgm:cxn modelId="{D26A2052-561B-4C0D-A22B-DD50F1508A0E}" srcId="{2BA26C43-CDAB-482D-A439-3F252CC91EAD}" destId="{7A191ED2-FE7B-4D29-BAE0-31147FC21A7A}" srcOrd="2" destOrd="0" parTransId="{FBC7B39A-210B-48AD-8EBA-1FD925FA7F8F}" sibTransId="{98873524-CB94-4399-92E2-BD169D234708}"/>
    <dgm:cxn modelId="{645106D2-086C-45C0-9AD8-48DA1E1C0508}" type="presOf" srcId="{45BEF211-F339-472F-94F1-F27C8CD8FD19}" destId="{BA817F2F-C960-45C9-80EA-4481A3D9977B}" srcOrd="1" destOrd="0" presId="urn:microsoft.com/office/officeart/2005/8/layout/radial5"/>
    <dgm:cxn modelId="{0E77A708-5971-44B9-934D-3A5407C9CD38}" type="presOf" srcId="{D81FEB13-9B29-4D88-907E-208A4DD12DFF}" destId="{D291182B-B9E5-4BC6-8A78-E57F9631A8CE}" srcOrd="0" destOrd="0" presId="urn:microsoft.com/office/officeart/2005/8/layout/radial5"/>
    <dgm:cxn modelId="{45F9E0E3-1AF3-4B65-8060-EF9CC4854C16}" type="presOf" srcId="{2BA26C43-CDAB-482D-A439-3F252CC91EAD}" destId="{76A95831-1050-48CF-9CE3-7C4D7E8BDE5B}" srcOrd="0" destOrd="0" presId="urn:microsoft.com/office/officeart/2005/8/layout/radial5"/>
    <dgm:cxn modelId="{965C59F6-DD72-4F9B-9582-8A9754893337}" type="presOf" srcId="{CC4FE77F-AB70-404E-AAE4-0A5AEE33A6A8}" destId="{6886F51A-0899-491A-B3AC-FF140102022E}" srcOrd="1" destOrd="0" presId="urn:microsoft.com/office/officeart/2005/8/layout/radial5"/>
    <dgm:cxn modelId="{B1C0113A-38F7-4C25-AF52-96CCDC0D0499}" srcId="{2BA26C43-CDAB-482D-A439-3F252CC91EAD}" destId="{C38A060E-B926-49A1-BF0E-6FD14D890CE6}" srcOrd="5" destOrd="0" parTransId="{45BEF211-F339-472F-94F1-F27C8CD8FD19}" sibTransId="{5B5D1335-0E4D-4CEF-94AE-7203CAED2ED1}"/>
    <dgm:cxn modelId="{0EAA1337-EBFD-42A7-B307-D3F711694952}" type="presOf" srcId="{5166A345-D463-4789-937A-0491EFAD0C4C}" destId="{601B603C-8B68-4D98-8C33-FCD892545331}" srcOrd="0" destOrd="0" presId="urn:microsoft.com/office/officeart/2005/8/layout/radial5"/>
    <dgm:cxn modelId="{EC15B9E7-2267-4506-BA39-603785BDE586}" type="presOf" srcId="{FBC7B39A-210B-48AD-8EBA-1FD925FA7F8F}" destId="{886DE795-48BC-47DE-851C-20B7DA50011E}" srcOrd="1" destOrd="0" presId="urn:microsoft.com/office/officeart/2005/8/layout/radial5"/>
    <dgm:cxn modelId="{9835075F-0FB8-4CB9-965A-3E5BC35A0801}" srcId="{2BA26C43-CDAB-482D-A439-3F252CC91EAD}" destId="{9FB0A361-A1B4-4CDC-8CF3-4A8B50AC0C77}" srcOrd="0" destOrd="0" parTransId="{B5086C07-0FAA-43C4-AC7E-BD5AA31F2CCB}" sibTransId="{EBB77287-7FB0-4350-9FBD-AA85EEB3F1FC}"/>
    <dgm:cxn modelId="{943625AA-36A6-4CF7-86F3-101E1973FDC9}" type="presOf" srcId="{5F9B2B48-483D-4BC6-86FD-58CAFDAE6976}" destId="{83ED0CE4-A9F6-4896-B74D-9851BFC7023C}" srcOrd="0" destOrd="0" presId="urn:microsoft.com/office/officeart/2005/8/layout/radial5"/>
    <dgm:cxn modelId="{86D4E746-EF7B-488C-A97C-236DC38085EF}" type="presParOf" srcId="{601B603C-8B68-4D98-8C33-FCD892545331}" destId="{76A95831-1050-48CF-9CE3-7C4D7E8BDE5B}" srcOrd="0" destOrd="0" presId="urn:microsoft.com/office/officeart/2005/8/layout/radial5"/>
    <dgm:cxn modelId="{DEDD438A-248A-4F78-B8D3-2E405117A806}" type="presParOf" srcId="{601B603C-8B68-4D98-8C33-FCD892545331}" destId="{75670F8C-0E49-4B62-9C5E-BA994EA3E8EC}" srcOrd="1" destOrd="0" presId="urn:microsoft.com/office/officeart/2005/8/layout/radial5"/>
    <dgm:cxn modelId="{CB86B90E-2934-4EEA-B960-E6908D3381D4}" type="presParOf" srcId="{75670F8C-0E49-4B62-9C5E-BA994EA3E8EC}" destId="{20F32954-BDB3-4E75-BD95-C0B11AA9976F}" srcOrd="0" destOrd="0" presId="urn:microsoft.com/office/officeart/2005/8/layout/radial5"/>
    <dgm:cxn modelId="{C4EC520C-4A76-4E12-91F2-47B3558AF3C6}" type="presParOf" srcId="{601B603C-8B68-4D98-8C33-FCD892545331}" destId="{A86EFEF0-F48F-4666-BD35-E31B234D20CC}" srcOrd="2" destOrd="0" presId="urn:microsoft.com/office/officeart/2005/8/layout/radial5"/>
    <dgm:cxn modelId="{AC4FCC20-6F58-48C1-806A-15991E413B5B}" type="presParOf" srcId="{601B603C-8B68-4D98-8C33-FCD892545331}" destId="{FF429DCD-8F22-4C04-BB67-F0CD4B3BC063}" srcOrd="3" destOrd="0" presId="urn:microsoft.com/office/officeart/2005/8/layout/radial5"/>
    <dgm:cxn modelId="{475AFEDF-60D7-42E0-A9BD-A6E7D16EF78C}" type="presParOf" srcId="{FF429DCD-8F22-4C04-BB67-F0CD4B3BC063}" destId="{6886F51A-0899-491A-B3AC-FF140102022E}" srcOrd="0" destOrd="0" presId="urn:microsoft.com/office/officeart/2005/8/layout/radial5"/>
    <dgm:cxn modelId="{C9CD0D86-3A68-430C-B378-DF477025F3D2}" type="presParOf" srcId="{601B603C-8B68-4D98-8C33-FCD892545331}" destId="{B6943CF1-60DE-462B-BB78-9E57D66DF4B4}" srcOrd="4" destOrd="0" presId="urn:microsoft.com/office/officeart/2005/8/layout/radial5"/>
    <dgm:cxn modelId="{B39DC218-3F51-480B-A166-382576815E8A}" type="presParOf" srcId="{601B603C-8B68-4D98-8C33-FCD892545331}" destId="{C9E9C32F-BE5E-4241-919E-6732C40419B3}" srcOrd="5" destOrd="0" presId="urn:microsoft.com/office/officeart/2005/8/layout/radial5"/>
    <dgm:cxn modelId="{03C970C7-84C9-4E04-8638-D51C44473C0C}" type="presParOf" srcId="{C9E9C32F-BE5E-4241-919E-6732C40419B3}" destId="{886DE795-48BC-47DE-851C-20B7DA50011E}" srcOrd="0" destOrd="0" presId="urn:microsoft.com/office/officeart/2005/8/layout/radial5"/>
    <dgm:cxn modelId="{ED65DCBB-F8F6-43EA-B58A-B5B40292CB7D}" type="presParOf" srcId="{601B603C-8B68-4D98-8C33-FCD892545331}" destId="{E03DE2C4-1ED2-4B4B-B73F-6B10D0E8D1B6}" srcOrd="6" destOrd="0" presId="urn:microsoft.com/office/officeart/2005/8/layout/radial5"/>
    <dgm:cxn modelId="{A164BF72-E1C3-4D90-8760-9962B2AC324A}" type="presParOf" srcId="{601B603C-8B68-4D98-8C33-FCD892545331}" destId="{D291182B-B9E5-4BC6-8A78-E57F9631A8CE}" srcOrd="7" destOrd="0" presId="urn:microsoft.com/office/officeart/2005/8/layout/radial5"/>
    <dgm:cxn modelId="{B6F66755-79BE-48EE-A0FB-8C86A0ED67F0}" type="presParOf" srcId="{D291182B-B9E5-4BC6-8A78-E57F9631A8CE}" destId="{9F0E94CD-E3CF-438B-ADAE-66307955842B}" srcOrd="0" destOrd="0" presId="urn:microsoft.com/office/officeart/2005/8/layout/radial5"/>
    <dgm:cxn modelId="{9B2A1BB4-F9EF-4E1D-A7DE-98D8B522A34E}" type="presParOf" srcId="{601B603C-8B68-4D98-8C33-FCD892545331}" destId="{6905D1FD-DD89-4DC8-A5A3-A28FF8AADF77}" srcOrd="8" destOrd="0" presId="urn:microsoft.com/office/officeart/2005/8/layout/radial5"/>
    <dgm:cxn modelId="{755CF1D8-3796-4B74-AD0A-BB7823FCBD41}" type="presParOf" srcId="{601B603C-8B68-4D98-8C33-FCD892545331}" destId="{F6EADB48-6F2B-4E9F-9BE0-0B7990A1DCB1}" srcOrd="9" destOrd="0" presId="urn:microsoft.com/office/officeart/2005/8/layout/radial5"/>
    <dgm:cxn modelId="{96AE57BF-1292-45F9-BC4C-343E847563A4}" type="presParOf" srcId="{F6EADB48-6F2B-4E9F-9BE0-0B7990A1DCB1}" destId="{C70FD020-136E-4DF1-A9AE-9561131E2B00}" srcOrd="0" destOrd="0" presId="urn:microsoft.com/office/officeart/2005/8/layout/radial5"/>
    <dgm:cxn modelId="{CD747933-8244-4A0A-8677-E689B5A49F47}" type="presParOf" srcId="{601B603C-8B68-4D98-8C33-FCD892545331}" destId="{83ED0CE4-A9F6-4896-B74D-9851BFC7023C}" srcOrd="10" destOrd="0" presId="urn:microsoft.com/office/officeart/2005/8/layout/radial5"/>
    <dgm:cxn modelId="{F1EEEB1F-4528-44BC-8234-F54F2F3DCB1E}" type="presParOf" srcId="{601B603C-8B68-4D98-8C33-FCD892545331}" destId="{94A61747-9A0F-462B-A729-FEDD5986A1A6}" srcOrd="11" destOrd="0" presId="urn:microsoft.com/office/officeart/2005/8/layout/radial5"/>
    <dgm:cxn modelId="{A65AC113-779D-48BC-9D8E-A03BC494E3C5}" type="presParOf" srcId="{94A61747-9A0F-462B-A729-FEDD5986A1A6}" destId="{BA817F2F-C960-45C9-80EA-4481A3D9977B}" srcOrd="0" destOrd="0" presId="urn:microsoft.com/office/officeart/2005/8/layout/radial5"/>
    <dgm:cxn modelId="{0C6E5756-8280-49BE-832A-F5E842036F53}" type="presParOf" srcId="{601B603C-8B68-4D98-8C33-FCD892545331}" destId="{A0E9ADDB-0438-4226-93A6-71D1BFA56B07}" srcOrd="12"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365CB-43A2-4BD5-88D7-94398EFD24D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B2EAAF2E-E72E-458F-AA3B-D5D4F2949F9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dirty="0" smtClean="0"/>
            <a:t>主管</a:t>
          </a:r>
          <a:endParaRPr lang="zh-CN" altLang="en-US" sz="1400" dirty="0"/>
        </a:p>
      </dgm:t>
    </dgm:pt>
    <dgm:pt modelId="{E80F801D-EE2A-43FC-86A9-BE6CE63987CD}" cxnId="{410C9BD4-BA4D-4278-91C4-98BE67960409}" type="parTrans">
      <dgm:prSet/>
      <dgm:spPr/>
      <dgm:t>
        <a:bodyPr/>
        <a:lstStyle/>
        <a:p>
          <a:endParaRPr lang="zh-CN" altLang="en-US" sz="1400"/>
        </a:p>
      </dgm:t>
    </dgm:pt>
    <dgm:pt modelId="{0169D844-2A29-409C-9D21-AFED51AA1EDA}" cxnId="{410C9BD4-BA4D-4278-91C4-98BE67960409}" type="sibTrans">
      <dgm:prSet/>
      <dgm:spPr/>
      <dgm:t>
        <a:bodyPr/>
        <a:lstStyle/>
        <a:p>
          <a:endParaRPr lang="zh-CN" altLang="en-US" sz="1400"/>
        </a:p>
      </dgm:t>
    </dgm:pt>
    <dgm:pt modelId="{32A74E5D-F61C-4717-BB7F-374E3A78D013}">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37096501-6C13-47D2-A271-5CA13EB33FF7}" cxnId="{F682398A-4F04-456A-9D53-60758110ABEC}" type="parTrans">
      <dgm:prSet/>
      <dgm:spPr/>
      <dgm:t>
        <a:bodyPr/>
        <a:lstStyle/>
        <a:p>
          <a:endParaRPr lang="zh-CN" altLang="en-US" sz="1400"/>
        </a:p>
      </dgm:t>
    </dgm:pt>
    <dgm:pt modelId="{8628CFCC-FF30-4765-9DD8-A072AC219153}" cxnId="{F682398A-4F04-456A-9D53-60758110ABEC}" type="sibTrans">
      <dgm:prSet/>
      <dgm:spPr/>
      <dgm:t>
        <a:bodyPr/>
        <a:lstStyle/>
        <a:p>
          <a:endParaRPr lang="zh-CN" altLang="en-US" sz="1400"/>
        </a:p>
      </dgm:t>
    </dgm:pt>
    <dgm:pt modelId="{95FE5E88-B0B6-4631-9BBC-297069B028AD}">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DEV</a:t>
          </a:r>
          <a:endParaRPr lang="zh-CN" altLang="en-US" sz="1400" dirty="0"/>
        </a:p>
      </dgm:t>
    </dgm:pt>
    <dgm:pt modelId="{4F526F7F-101C-441F-A5F9-FE5A7FFC98FB}" cxnId="{47F7A7C6-90EC-48F9-B108-93FCB0E458E9}" type="parTrans">
      <dgm:prSet/>
      <dgm:spPr/>
      <dgm:t>
        <a:bodyPr/>
        <a:lstStyle/>
        <a:p>
          <a:endParaRPr lang="zh-CN" altLang="en-US" sz="1400"/>
        </a:p>
      </dgm:t>
    </dgm:pt>
    <dgm:pt modelId="{4DD70A4E-03A1-4CA4-95B7-1FDA21371A7B}" cxnId="{47F7A7C6-90EC-48F9-B108-93FCB0E458E9}" type="sibTrans">
      <dgm:prSet/>
      <dgm:spPr/>
      <dgm:t>
        <a:bodyPr/>
        <a:lstStyle/>
        <a:p>
          <a:endParaRPr lang="zh-CN" altLang="en-US" sz="1400"/>
        </a:p>
      </dgm:t>
    </dgm:pt>
    <dgm:pt modelId="{DB3447FF-1383-495E-9597-ED0D896CF96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B80AA7AF-6561-4991-A5A5-0B2D9E81D17E}" cxnId="{2EE9BB89-EBDD-40A6-8392-D41797470ACE}" type="parTrans">
      <dgm:prSet/>
      <dgm:spPr/>
      <dgm:t>
        <a:bodyPr/>
        <a:lstStyle/>
        <a:p>
          <a:endParaRPr lang="zh-CN" altLang="en-US" sz="1400"/>
        </a:p>
      </dgm:t>
    </dgm:pt>
    <dgm:pt modelId="{95F2782F-436E-41B8-A44A-39C5267C2BD5}" cxnId="{2EE9BB89-EBDD-40A6-8392-D41797470ACE}" type="sibTrans">
      <dgm:prSet/>
      <dgm:spPr/>
      <dgm:t>
        <a:bodyPr/>
        <a:lstStyle/>
        <a:p>
          <a:endParaRPr lang="zh-CN" altLang="en-US" sz="1400"/>
        </a:p>
      </dgm:t>
    </dgm:pt>
    <dgm:pt modelId="{10A4AF02-09CA-4365-A1FF-3527DD7F9AE1}">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SVC</a:t>
          </a:r>
          <a:endParaRPr lang="zh-CN" altLang="en-US" sz="1400" dirty="0"/>
        </a:p>
      </dgm:t>
    </dgm:pt>
    <dgm:pt modelId="{B22DA19B-5BED-4744-BC5C-03975F15F0A8}" cxnId="{C90334F7-E785-4DA1-B541-8EA27F2CD633}" type="parTrans">
      <dgm:prSet/>
      <dgm:spPr/>
      <dgm:t>
        <a:bodyPr/>
        <a:lstStyle/>
        <a:p>
          <a:endParaRPr lang="zh-CN" altLang="en-US" sz="1400"/>
        </a:p>
      </dgm:t>
    </dgm:pt>
    <dgm:pt modelId="{2CAC24C7-B7A7-4575-8187-BAFCCA285502}" cxnId="{C90334F7-E785-4DA1-B541-8EA27F2CD633}" type="sibTrans">
      <dgm:prSet/>
      <dgm:spPr/>
      <dgm:t>
        <a:bodyPr/>
        <a:lstStyle/>
        <a:p>
          <a:endParaRPr lang="zh-CN" altLang="en-US" sz="1400"/>
        </a:p>
      </dgm:t>
    </dgm:pt>
    <dgm:pt modelId="{0C4F1F55-FED1-4C95-93A5-3E817635E4E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a:p>
      </dgm:t>
    </dgm:pt>
    <dgm:pt modelId="{392C6EFB-B65F-4781-BB05-472FD7E336BE}" cxnId="{020CAF3D-37CE-474F-95F3-A162CD83D9BB}" type="parTrans">
      <dgm:prSet/>
      <dgm:spPr/>
      <dgm:t>
        <a:bodyPr/>
        <a:lstStyle/>
        <a:p>
          <a:endParaRPr lang="zh-CN" altLang="en-US" sz="1400"/>
        </a:p>
      </dgm:t>
    </dgm:pt>
    <dgm:pt modelId="{69177B67-89CD-40A5-9B77-8EDEC9328623}" cxnId="{020CAF3D-37CE-474F-95F3-A162CD83D9BB}" type="sibTrans">
      <dgm:prSet/>
      <dgm:spPr/>
      <dgm:t>
        <a:bodyPr/>
        <a:lstStyle/>
        <a:p>
          <a:endParaRPr lang="zh-CN" altLang="en-US" sz="1400"/>
        </a:p>
      </dgm:t>
    </dgm:pt>
    <dgm:pt modelId="{F3AB5F9A-22EA-405F-9249-0EB6FE0948B8}">
      <dgm:prSet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MKT</a:t>
          </a:r>
          <a:endParaRPr lang="zh-CN" altLang="en-US" sz="1400" dirty="0"/>
        </a:p>
      </dgm:t>
    </dgm:pt>
    <dgm:pt modelId="{CC26F8E2-3157-4BF7-BEEC-F4302C85BF27}" cxnId="{D4E03113-7781-48D3-B9DE-1C8D722274B9}" type="parTrans">
      <dgm:prSet/>
      <dgm:spPr/>
      <dgm:t>
        <a:bodyPr/>
        <a:lstStyle/>
        <a:p>
          <a:endParaRPr lang="zh-CN" altLang="en-US" sz="1400"/>
        </a:p>
      </dgm:t>
    </dgm:pt>
    <dgm:pt modelId="{AA8A7AB6-E73F-46A6-B42A-17A45F76C2A2}" cxnId="{D4E03113-7781-48D3-B9DE-1C8D722274B9}" type="sibTrans">
      <dgm:prSet/>
      <dgm:spPr/>
      <dgm:t>
        <a:bodyPr/>
        <a:lstStyle/>
        <a:p>
          <a:endParaRPr lang="zh-CN" altLang="en-US" sz="1400"/>
        </a:p>
      </dgm:t>
    </dgm:pt>
    <dgm:pt modelId="{C37FB902-93B4-4077-9914-2153600931A9}" type="pres">
      <dgm:prSet presAssocID="{5EA365CB-43A2-4BD5-88D7-94398EFD24DC}" presName="mainComposite" presStyleCnt="0">
        <dgm:presLayoutVars>
          <dgm:chPref val="1"/>
          <dgm:dir/>
          <dgm:animOne val="branch"/>
          <dgm:animLvl val="lvl"/>
          <dgm:resizeHandles val="exact"/>
        </dgm:presLayoutVars>
      </dgm:prSet>
      <dgm:spPr/>
      <dgm:t>
        <a:bodyPr/>
        <a:lstStyle/>
        <a:p>
          <a:endParaRPr lang="zh-CN" altLang="en-US"/>
        </a:p>
      </dgm:t>
    </dgm:pt>
    <dgm:pt modelId="{E28BC5DE-E4E3-489E-B8C3-C31AE7286EBE}" type="pres">
      <dgm:prSet presAssocID="{5EA365CB-43A2-4BD5-88D7-94398EFD24DC}" presName="hierFlow" presStyleCnt="0"/>
      <dgm:spPr/>
    </dgm:pt>
    <dgm:pt modelId="{B1F9F5D7-31BB-4C9F-98A8-9BABDF0FD358}" type="pres">
      <dgm:prSet presAssocID="{5EA365CB-43A2-4BD5-88D7-94398EFD24DC}" presName="hierChild1" presStyleCnt="0">
        <dgm:presLayoutVars>
          <dgm:chPref val="1"/>
          <dgm:animOne val="branch"/>
          <dgm:animLvl val="lvl"/>
        </dgm:presLayoutVars>
      </dgm:prSet>
      <dgm:spPr/>
    </dgm:pt>
    <dgm:pt modelId="{4339DB6F-F5E5-4A5F-BF64-C4F8CC1E1710}" type="pres">
      <dgm:prSet presAssocID="{B2EAAF2E-E72E-458F-AA3B-D5D4F2949F94}" presName="Name14" presStyleCnt="0"/>
      <dgm:spPr/>
    </dgm:pt>
    <dgm:pt modelId="{F3ACA14B-3865-440D-B495-41EB5596F0B8}" type="pres">
      <dgm:prSet presAssocID="{B2EAAF2E-E72E-458F-AA3B-D5D4F2949F94}" presName="level1Shape" presStyleLbl="node0" presStyleIdx="0" presStyleCnt="1" custScaleY="78121">
        <dgm:presLayoutVars>
          <dgm:chPref val="3"/>
        </dgm:presLayoutVars>
      </dgm:prSet>
      <dgm:spPr/>
      <dgm:t>
        <a:bodyPr/>
        <a:lstStyle/>
        <a:p>
          <a:endParaRPr lang="zh-CN" altLang="en-US"/>
        </a:p>
      </dgm:t>
    </dgm:pt>
    <dgm:pt modelId="{DA9E6803-EA5C-4802-80FD-8F7391EA7A54}" type="pres">
      <dgm:prSet presAssocID="{B2EAAF2E-E72E-458F-AA3B-D5D4F2949F94}" presName="hierChild2" presStyleCnt="0"/>
      <dgm:spPr/>
    </dgm:pt>
    <dgm:pt modelId="{44B14CFF-8AAF-48E5-AA5B-C325D6CA8301}" type="pres">
      <dgm:prSet presAssocID="{37096501-6C13-47D2-A271-5CA13EB33FF7}" presName="Name19" presStyleLbl="parChTrans1D2" presStyleIdx="0" presStyleCnt="3"/>
      <dgm:spPr/>
      <dgm:t>
        <a:bodyPr/>
        <a:lstStyle/>
        <a:p>
          <a:endParaRPr lang="zh-CN" altLang="en-US"/>
        </a:p>
      </dgm:t>
    </dgm:pt>
    <dgm:pt modelId="{C2158034-DFB8-481A-BB3E-0CB847C05BCB}" type="pres">
      <dgm:prSet presAssocID="{32A74E5D-F61C-4717-BB7F-374E3A78D013}" presName="Name21" presStyleCnt="0"/>
      <dgm:spPr/>
    </dgm:pt>
    <dgm:pt modelId="{DC2F728D-2709-4EEF-9EE0-2B38B735A19E}" type="pres">
      <dgm:prSet presAssocID="{32A74E5D-F61C-4717-BB7F-374E3A78D013}" presName="level2Shape" presStyleLbl="node2" presStyleIdx="0" presStyleCnt="3" custScaleX="62093" custScaleY="62093"/>
      <dgm:spPr>
        <a:prstGeom prst="ellipse">
          <a:avLst/>
        </a:prstGeom>
      </dgm:spPr>
      <dgm:t>
        <a:bodyPr/>
        <a:lstStyle/>
        <a:p>
          <a:endParaRPr lang="zh-CN" altLang="en-US"/>
        </a:p>
      </dgm:t>
    </dgm:pt>
    <dgm:pt modelId="{ADE75931-29C6-4A9A-884D-0182590A2100}" type="pres">
      <dgm:prSet presAssocID="{32A74E5D-F61C-4717-BB7F-374E3A78D013}" presName="hierChild3" presStyleCnt="0"/>
      <dgm:spPr/>
    </dgm:pt>
    <dgm:pt modelId="{B19FB23C-24B2-4985-B92B-5121C124B014}" type="pres">
      <dgm:prSet presAssocID="{4F526F7F-101C-441F-A5F9-FE5A7FFC98FB}" presName="Name19" presStyleLbl="parChTrans1D3" presStyleIdx="0" presStyleCnt="3"/>
      <dgm:spPr/>
      <dgm:t>
        <a:bodyPr/>
        <a:lstStyle/>
        <a:p>
          <a:endParaRPr lang="zh-CN" altLang="en-US"/>
        </a:p>
      </dgm:t>
    </dgm:pt>
    <dgm:pt modelId="{3ADC1771-D1B1-4100-B909-FF52BFFEF3E7}" type="pres">
      <dgm:prSet presAssocID="{95FE5E88-B0B6-4631-9BBC-297069B028AD}" presName="Name21" presStyleCnt="0"/>
      <dgm:spPr/>
    </dgm:pt>
    <dgm:pt modelId="{F0321925-C26A-4144-B8AC-277DFB17F710}" type="pres">
      <dgm:prSet presAssocID="{95FE5E88-B0B6-4631-9BBC-297069B028AD}" presName="level2Shape" presStyleLbl="node3" presStyleIdx="0" presStyleCnt="3" custScaleY="298920"/>
      <dgm:spPr/>
      <dgm:t>
        <a:bodyPr/>
        <a:lstStyle/>
        <a:p>
          <a:endParaRPr lang="zh-CN" altLang="en-US"/>
        </a:p>
      </dgm:t>
    </dgm:pt>
    <dgm:pt modelId="{89463800-68A0-4E7B-B497-91BECE063B23}" type="pres">
      <dgm:prSet presAssocID="{95FE5E88-B0B6-4631-9BBC-297069B028AD}" presName="hierChild3" presStyleCnt="0"/>
      <dgm:spPr/>
    </dgm:pt>
    <dgm:pt modelId="{0D813992-BD56-473F-8533-CECA1F18E5D7}" type="pres">
      <dgm:prSet presAssocID="{B80AA7AF-6561-4991-A5A5-0B2D9E81D17E}" presName="Name19" presStyleLbl="parChTrans1D2" presStyleIdx="1" presStyleCnt="3"/>
      <dgm:spPr/>
      <dgm:t>
        <a:bodyPr/>
        <a:lstStyle/>
        <a:p>
          <a:endParaRPr lang="zh-CN" altLang="en-US"/>
        </a:p>
      </dgm:t>
    </dgm:pt>
    <dgm:pt modelId="{7C6FBE91-FADE-4034-97FB-E17B34EB5E41}" type="pres">
      <dgm:prSet presAssocID="{DB3447FF-1383-495E-9597-ED0D896CF964}" presName="Name21" presStyleCnt="0"/>
      <dgm:spPr/>
    </dgm:pt>
    <dgm:pt modelId="{5A047736-0975-4974-A8F6-A940056011E0}" type="pres">
      <dgm:prSet presAssocID="{DB3447FF-1383-495E-9597-ED0D896CF964}" presName="level2Shape" presStyleLbl="node2" presStyleIdx="1" presStyleCnt="3" custScaleX="62093" custScaleY="62093"/>
      <dgm:spPr>
        <a:prstGeom prst="ellipse">
          <a:avLst/>
        </a:prstGeom>
      </dgm:spPr>
      <dgm:t>
        <a:bodyPr/>
        <a:lstStyle/>
        <a:p>
          <a:endParaRPr lang="zh-CN" altLang="en-US"/>
        </a:p>
      </dgm:t>
    </dgm:pt>
    <dgm:pt modelId="{22F78A6E-FA62-41DE-BDE9-59EA57C755B7}" type="pres">
      <dgm:prSet presAssocID="{DB3447FF-1383-495E-9597-ED0D896CF964}" presName="hierChild3" presStyleCnt="0"/>
      <dgm:spPr/>
    </dgm:pt>
    <dgm:pt modelId="{9FCD4072-CD8B-4D7D-B503-C8F08CF622A1}" type="pres">
      <dgm:prSet presAssocID="{B22DA19B-5BED-4744-BC5C-03975F15F0A8}" presName="Name19" presStyleLbl="parChTrans1D3" presStyleIdx="1" presStyleCnt="3"/>
      <dgm:spPr/>
      <dgm:t>
        <a:bodyPr/>
        <a:lstStyle/>
        <a:p>
          <a:endParaRPr lang="zh-CN" altLang="en-US"/>
        </a:p>
      </dgm:t>
    </dgm:pt>
    <dgm:pt modelId="{F664BDBD-A305-464C-85FA-17631DA49DAF}" type="pres">
      <dgm:prSet presAssocID="{10A4AF02-09CA-4365-A1FF-3527DD7F9AE1}" presName="Name21" presStyleCnt="0"/>
      <dgm:spPr/>
    </dgm:pt>
    <dgm:pt modelId="{F639B545-9788-4A3D-A987-1227502641CA}" type="pres">
      <dgm:prSet presAssocID="{10A4AF02-09CA-4365-A1FF-3527DD7F9AE1}" presName="level2Shape" presStyleLbl="node3" presStyleIdx="1" presStyleCnt="3" custScaleY="298920"/>
      <dgm:spPr/>
      <dgm:t>
        <a:bodyPr/>
        <a:lstStyle/>
        <a:p>
          <a:endParaRPr lang="zh-CN" altLang="en-US"/>
        </a:p>
      </dgm:t>
    </dgm:pt>
    <dgm:pt modelId="{2F5D7DDA-EEFF-4BBF-8BC4-14E8428BFF06}" type="pres">
      <dgm:prSet presAssocID="{10A4AF02-09CA-4365-A1FF-3527DD7F9AE1}" presName="hierChild3" presStyleCnt="0"/>
      <dgm:spPr/>
    </dgm:pt>
    <dgm:pt modelId="{C7EB98B7-2AF8-4D57-8114-A49287640B86}" type="pres">
      <dgm:prSet presAssocID="{392C6EFB-B65F-4781-BB05-472FD7E336BE}" presName="Name19" presStyleLbl="parChTrans1D2" presStyleIdx="2" presStyleCnt="3"/>
      <dgm:spPr/>
      <dgm:t>
        <a:bodyPr/>
        <a:lstStyle/>
        <a:p>
          <a:endParaRPr lang="zh-CN" altLang="en-US"/>
        </a:p>
      </dgm:t>
    </dgm:pt>
    <dgm:pt modelId="{DF9EDD83-13FC-4E27-96DB-5FCE13B1E47D}" type="pres">
      <dgm:prSet presAssocID="{0C4F1F55-FED1-4C95-93A5-3E817635E4E4}" presName="Name21" presStyleCnt="0"/>
      <dgm:spPr/>
    </dgm:pt>
    <dgm:pt modelId="{2C6B9EAD-4B85-4CEE-AC43-779F686F4586}" type="pres">
      <dgm:prSet presAssocID="{0C4F1F55-FED1-4C95-93A5-3E817635E4E4}" presName="level2Shape" presStyleLbl="node2" presStyleIdx="2" presStyleCnt="3" custScaleX="62093" custScaleY="62093"/>
      <dgm:spPr>
        <a:prstGeom prst="ellipse">
          <a:avLst/>
        </a:prstGeom>
      </dgm:spPr>
      <dgm:t>
        <a:bodyPr/>
        <a:lstStyle/>
        <a:p>
          <a:endParaRPr lang="zh-CN" altLang="en-US"/>
        </a:p>
      </dgm:t>
    </dgm:pt>
    <dgm:pt modelId="{D73DE0A4-A260-451A-BBA1-29FEA5ABBBC5}" type="pres">
      <dgm:prSet presAssocID="{0C4F1F55-FED1-4C95-93A5-3E817635E4E4}" presName="hierChild3" presStyleCnt="0"/>
      <dgm:spPr/>
    </dgm:pt>
    <dgm:pt modelId="{C78E775A-849C-48BB-9C2C-258C3638387E}" type="pres">
      <dgm:prSet presAssocID="{CC26F8E2-3157-4BF7-BEEC-F4302C85BF27}" presName="Name19" presStyleLbl="parChTrans1D3" presStyleIdx="2" presStyleCnt="3"/>
      <dgm:spPr/>
      <dgm:t>
        <a:bodyPr/>
        <a:lstStyle/>
        <a:p>
          <a:endParaRPr lang="zh-CN" altLang="en-US"/>
        </a:p>
      </dgm:t>
    </dgm:pt>
    <dgm:pt modelId="{EF55A615-11FC-4786-B21F-36CB78239FEE}" type="pres">
      <dgm:prSet presAssocID="{F3AB5F9A-22EA-405F-9249-0EB6FE0948B8}" presName="Name21" presStyleCnt="0"/>
      <dgm:spPr/>
    </dgm:pt>
    <dgm:pt modelId="{502DF6AC-27AC-4F55-8039-25FDF6392714}" type="pres">
      <dgm:prSet presAssocID="{F3AB5F9A-22EA-405F-9249-0EB6FE0948B8}" presName="level2Shape" presStyleLbl="node3" presStyleIdx="2" presStyleCnt="3" custScaleY="298920"/>
      <dgm:spPr/>
      <dgm:t>
        <a:bodyPr/>
        <a:lstStyle/>
        <a:p>
          <a:endParaRPr lang="zh-CN" altLang="en-US"/>
        </a:p>
      </dgm:t>
    </dgm:pt>
    <dgm:pt modelId="{5EFA2945-4B33-4C36-B918-1CB9B778DB24}" type="pres">
      <dgm:prSet presAssocID="{F3AB5F9A-22EA-405F-9249-0EB6FE0948B8}" presName="hierChild3" presStyleCnt="0"/>
      <dgm:spPr/>
    </dgm:pt>
    <dgm:pt modelId="{60043873-ED56-49D2-A5B7-35C5495C739B}" type="pres">
      <dgm:prSet presAssocID="{5EA365CB-43A2-4BD5-88D7-94398EFD24DC}" presName="bgShapesFlow" presStyleCnt="0"/>
      <dgm:spPr/>
    </dgm:pt>
  </dgm:ptLst>
  <dgm:cxnLst>
    <dgm:cxn modelId="{790EC178-A189-4CEB-98B8-38D49FC95774}" type="presOf" srcId="{32A74E5D-F61C-4717-BB7F-374E3A78D013}" destId="{DC2F728D-2709-4EEF-9EE0-2B38B735A19E}" srcOrd="0" destOrd="0" presId="urn:microsoft.com/office/officeart/2005/8/layout/hierarchy6"/>
    <dgm:cxn modelId="{5A11CCA7-7B91-4492-9A2F-F8CCC5B1FCE5}" type="presOf" srcId="{0C4F1F55-FED1-4C95-93A5-3E817635E4E4}" destId="{2C6B9EAD-4B85-4CEE-AC43-779F686F4586}" srcOrd="0" destOrd="0" presId="urn:microsoft.com/office/officeart/2005/8/layout/hierarchy6"/>
    <dgm:cxn modelId="{5F54D6AD-41D7-4B0F-9EEF-4D12D7BD7571}" type="presOf" srcId="{10A4AF02-09CA-4365-A1FF-3527DD7F9AE1}" destId="{F639B545-9788-4A3D-A987-1227502641CA}" srcOrd="0" destOrd="0" presId="urn:microsoft.com/office/officeart/2005/8/layout/hierarchy6"/>
    <dgm:cxn modelId="{E8FB9659-2005-4178-8A95-3447BC1514D9}" type="presOf" srcId="{37096501-6C13-47D2-A271-5CA13EB33FF7}" destId="{44B14CFF-8AAF-48E5-AA5B-C325D6CA8301}" srcOrd="0" destOrd="0" presId="urn:microsoft.com/office/officeart/2005/8/layout/hierarchy6"/>
    <dgm:cxn modelId="{D4E90861-E499-4AA0-A981-D0F3890EE806}" type="presOf" srcId="{DB3447FF-1383-495E-9597-ED0D896CF964}" destId="{5A047736-0975-4974-A8F6-A940056011E0}" srcOrd="0" destOrd="0" presId="urn:microsoft.com/office/officeart/2005/8/layout/hierarchy6"/>
    <dgm:cxn modelId="{C90334F7-E785-4DA1-B541-8EA27F2CD633}" srcId="{DB3447FF-1383-495E-9597-ED0D896CF964}" destId="{10A4AF02-09CA-4365-A1FF-3527DD7F9AE1}" srcOrd="0" destOrd="0" parTransId="{B22DA19B-5BED-4744-BC5C-03975F15F0A8}" sibTransId="{2CAC24C7-B7A7-4575-8187-BAFCCA285502}"/>
    <dgm:cxn modelId="{19BC7F06-FC63-4594-8BB9-7B1BC18FA33A}" type="presOf" srcId="{F3AB5F9A-22EA-405F-9249-0EB6FE0948B8}" destId="{502DF6AC-27AC-4F55-8039-25FDF6392714}" srcOrd="0" destOrd="0" presId="urn:microsoft.com/office/officeart/2005/8/layout/hierarchy6"/>
    <dgm:cxn modelId="{47F7A7C6-90EC-48F9-B108-93FCB0E458E9}" srcId="{32A74E5D-F61C-4717-BB7F-374E3A78D013}" destId="{95FE5E88-B0B6-4631-9BBC-297069B028AD}" srcOrd="0" destOrd="0" parTransId="{4F526F7F-101C-441F-A5F9-FE5A7FFC98FB}" sibTransId="{4DD70A4E-03A1-4CA4-95B7-1FDA21371A7B}"/>
    <dgm:cxn modelId="{76F4D76C-9D78-46A7-A56B-E1C52F2BC7A7}" type="presOf" srcId="{B2EAAF2E-E72E-458F-AA3B-D5D4F2949F94}" destId="{F3ACA14B-3865-440D-B495-41EB5596F0B8}" srcOrd="0" destOrd="0" presId="urn:microsoft.com/office/officeart/2005/8/layout/hierarchy6"/>
    <dgm:cxn modelId="{410C9BD4-BA4D-4278-91C4-98BE67960409}" srcId="{5EA365CB-43A2-4BD5-88D7-94398EFD24DC}" destId="{B2EAAF2E-E72E-458F-AA3B-D5D4F2949F94}" srcOrd="0" destOrd="0" parTransId="{E80F801D-EE2A-43FC-86A9-BE6CE63987CD}" sibTransId="{0169D844-2A29-409C-9D21-AFED51AA1EDA}"/>
    <dgm:cxn modelId="{D4E03113-7781-48D3-B9DE-1C8D722274B9}" srcId="{0C4F1F55-FED1-4C95-93A5-3E817635E4E4}" destId="{F3AB5F9A-22EA-405F-9249-0EB6FE0948B8}" srcOrd="0" destOrd="0" parTransId="{CC26F8E2-3157-4BF7-BEEC-F4302C85BF27}" sibTransId="{AA8A7AB6-E73F-46A6-B42A-17A45F76C2A2}"/>
    <dgm:cxn modelId="{2EE9BB89-EBDD-40A6-8392-D41797470ACE}" srcId="{B2EAAF2E-E72E-458F-AA3B-D5D4F2949F94}" destId="{DB3447FF-1383-495E-9597-ED0D896CF964}" srcOrd="1" destOrd="0" parTransId="{B80AA7AF-6561-4991-A5A5-0B2D9E81D17E}" sibTransId="{95F2782F-436E-41B8-A44A-39C5267C2BD5}"/>
    <dgm:cxn modelId="{E3810CF7-D251-4571-8316-2AAF9C62F004}" type="presOf" srcId="{B22DA19B-5BED-4744-BC5C-03975F15F0A8}" destId="{9FCD4072-CD8B-4D7D-B503-C8F08CF622A1}" srcOrd="0" destOrd="0" presId="urn:microsoft.com/office/officeart/2005/8/layout/hierarchy6"/>
    <dgm:cxn modelId="{ED1AAFD4-CCD1-4FA8-99F8-3DD82B71D822}" type="presOf" srcId="{B80AA7AF-6561-4991-A5A5-0B2D9E81D17E}" destId="{0D813992-BD56-473F-8533-CECA1F18E5D7}" srcOrd="0" destOrd="0" presId="urn:microsoft.com/office/officeart/2005/8/layout/hierarchy6"/>
    <dgm:cxn modelId="{858DF581-B5F0-407B-B821-19EB42B3148E}" type="presOf" srcId="{5EA365CB-43A2-4BD5-88D7-94398EFD24DC}" destId="{C37FB902-93B4-4077-9914-2153600931A9}" srcOrd="0" destOrd="0" presId="urn:microsoft.com/office/officeart/2005/8/layout/hierarchy6"/>
    <dgm:cxn modelId="{A277AF69-A9F4-4CCA-AC1A-98FCB73D24D2}" type="presOf" srcId="{4F526F7F-101C-441F-A5F9-FE5A7FFC98FB}" destId="{B19FB23C-24B2-4985-B92B-5121C124B014}" srcOrd="0" destOrd="0" presId="urn:microsoft.com/office/officeart/2005/8/layout/hierarchy6"/>
    <dgm:cxn modelId="{28F3BC4A-F67C-4381-8494-D766C1484EBE}" type="presOf" srcId="{CC26F8E2-3157-4BF7-BEEC-F4302C85BF27}" destId="{C78E775A-849C-48BB-9C2C-258C3638387E}" srcOrd="0" destOrd="0" presId="urn:microsoft.com/office/officeart/2005/8/layout/hierarchy6"/>
    <dgm:cxn modelId="{F682398A-4F04-456A-9D53-60758110ABEC}" srcId="{B2EAAF2E-E72E-458F-AA3B-D5D4F2949F94}" destId="{32A74E5D-F61C-4717-BB7F-374E3A78D013}" srcOrd="0" destOrd="0" parTransId="{37096501-6C13-47D2-A271-5CA13EB33FF7}" sibTransId="{8628CFCC-FF30-4765-9DD8-A072AC219153}"/>
    <dgm:cxn modelId="{3BDAFA4F-2EE4-4309-B157-E31B6B0A2C5A}" type="presOf" srcId="{392C6EFB-B65F-4781-BB05-472FD7E336BE}" destId="{C7EB98B7-2AF8-4D57-8114-A49287640B86}" srcOrd="0" destOrd="0" presId="urn:microsoft.com/office/officeart/2005/8/layout/hierarchy6"/>
    <dgm:cxn modelId="{17663E5E-2B17-4ACE-9329-2C13E3229E73}" type="presOf" srcId="{95FE5E88-B0B6-4631-9BBC-297069B028AD}" destId="{F0321925-C26A-4144-B8AC-277DFB17F710}" srcOrd="0" destOrd="0" presId="urn:microsoft.com/office/officeart/2005/8/layout/hierarchy6"/>
    <dgm:cxn modelId="{020CAF3D-37CE-474F-95F3-A162CD83D9BB}" srcId="{B2EAAF2E-E72E-458F-AA3B-D5D4F2949F94}" destId="{0C4F1F55-FED1-4C95-93A5-3E817635E4E4}" srcOrd="2" destOrd="0" parTransId="{392C6EFB-B65F-4781-BB05-472FD7E336BE}" sibTransId="{69177B67-89CD-40A5-9B77-8EDEC9328623}"/>
    <dgm:cxn modelId="{D1594F4D-BB4C-4437-93EF-1C71E072A01D}" type="presParOf" srcId="{C37FB902-93B4-4077-9914-2153600931A9}" destId="{E28BC5DE-E4E3-489E-B8C3-C31AE7286EBE}" srcOrd="0" destOrd="0" presId="urn:microsoft.com/office/officeart/2005/8/layout/hierarchy6"/>
    <dgm:cxn modelId="{41C91285-9F7B-4052-A6E3-02FB66D50A65}" type="presParOf" srcId="{E28BC5DE-E4E3-489E-B8C3-C31AE7286EBE}" destId="{B1F9F5D7-31BB-4C9F-98A8-9BABDF0FD358}" srcOrd="0" destOrd="0" presId="urn:microsoft.com/office/officeart/2005/8/layout/hierarchy6"/>
    <dgm:cxn modelId="{591B880B-CCBD-419D-81AB-81C40EE930BC}" type="presParOf" srcId="{B1F9F5D7-31BB-4C9F-98A8-9BABDF0FD358}" destId="{4339DB6F-F5E5-4A5F-BF64-C4F8CC1E1710}" srcOrd="0" destOrd="0" presId="urn:microsoft.com/office/officeart/2005/8/layout/hierarchy6"/>
    <dgm:cxn modelId="{967264F1-22C7-462E-BFA1-7512DF60D3E2}" type="presParOf" srcId="{4339DB6F-F5E5-4A5F-BF64-C4F8CC1E1710}" destId="{F3ACA14B-3865-440D-B495-41EB5596F0B8}" srcOrd="0" destOrd="0" presId="urn:microsoft.com/office/officeart/2005/8/layout/hierarchy6"/>
    <dgm:cxn modelId="{9EFC2D2B-96CF-4C3F-8C16-01B9A091739B}" type="presParOf" srcId="{4339DB6F-F5E5-4A5F-BF64-C4F8CC1E1710}" destId="{DA9E6803-EA5C-4802-80FD-8F7391EA7A54}" srcOrd="1" destOrd="0" presId="urn:microsoft.com/office/officeart/2005/8/layout/hierarchy6"/>
    <dgm:cxn modelId="{FB774544-7224-4A3F-AA61-FA414CE6CC4C}" type="presParOf" srcId="{DA9E6803-EA5C-4802-80FD-8F7391EA7A54}" destId="{44B14CFF-8AAF-48E5-AA5B-C325D6CA8301}" srcOrd="0" destOrd="0" presId="urn:microsoft.com/office/officeart/2005/8/layout/hierarchy6"/>
    <dgm:cxn modelId="{340737F2-BB1E-4A93-8B92-F24D7132289D}" type="presParOf" srcId="{DA9E6803-EA5C-4802-80FD-8F7391EA7A54}" destId="{C2158034-DFB8-481A-BB3E-0CB847C05BCB}" srcOrd="1" destOrd="0" presId="urn:microsoft.com/office/officeart/2005/8/layout/hierarchy6"/>
    <dgm:cxn modelId="{D677FF75-819F-4ED1-A63F-2F30FF1531D5}" type="presParOf" srcId="{C2158034-DFB8-481A-BB3E-0CB847C05BCB}" destId="{DC2F728D-2709-4EEF-9EE0-2B38B735A19E}" srcOrd="0" destOrd="0" presId="urn:microsoft.com/office/officeart/2005/8/layout/hierarchy6"/>
    <dgm:cxn modelId="{E68FC6C1-4AF4-4714-9A11-C2B8AAF8C553}" type="presParOf" srcId="{C2158034-DFB8-481A-BB3E-0CB847C05BCB}" destId="{ADE75931-29C6-4A9A-884D-0182590A2100}" srcOrd="1" destOrd="0" presId="urn:microsoft.com/office/officeart/2005/8/layout/hierarchy6"/>
    <dgm:cxn modelId="{77DB3F31-F456-4FA0-BB38-0E5AB4908FF8}" type="presParOf" srcId="{ADE75931-29C6-4A9A-884D-0182590A2100}" destId="{B19FB23C-24B2-4985-B92B-5121C124B014}" srcOrd="0" destOrd="0" presId="urn:microsoft.com/office/officeart/2005/8/layout/hierarchy6"/>
    <dgm:cxn modelId="{9A842E8F-C567-44C0-84E7-C0C6F75DCD79}" type="presParOf" srcId="{ADE75931-29C6-4A9A-884D-0182590A2100}" destId="{3ADC1771-D1B1-4100-B909-FF52BFFEF3E7}" srcOrd="1" destOrd="0" presId="urn:microsoft.com/office/officeart/2005/8/layout/hierarchy6"/>
    <dgm:cxn modelId="{B0B97730-65DB-463E-8F93-9E980A2CDB72}" type="presParOf" srcId="{3ADC1771-D1B1-4100-B909-FF52BFFEF3E7}" destId="{F0321925-C26A-4144-B8AC-277DFB17F710}" srcOrd="0" destOrd="0" presId="urn:microsoft.com/office/officeart/2005/8/layout/hierarchy6"/>
    <dgm:cxn modelId="{B0C95973-E22C-4558-A391-AF22FA1DE0CF}" type="presParOf" srcId="{3ADC1771-D1B1-4100-B909-FF52BFFEF3E7}" destId="{89463800-68A0-4E7B-B497-91BECE063B23}" srcOrd="1" destOrd="0" presId="urn:microsoft.com/office/officeart/2005/8/layout/hierarchy6"/>
    <dgm:cxn modelId="{ECC8587B-7FA0-4F85-ABE0-C4576C4E8B95}" type="presParOf" srcId="{DA9E6803-EA5C-4802-80FD-8F7391EA7A54}" destId="{0D813992-BD56-473F-8533-CECA1F18E5D7}" srcOrd="2" destOrd="0" presId="urn:microsoft.com/office/officeart/2005/8/layout/hierarchy6"/>
    <dgm:cxn modelId="{F3EF47C4-2A32-457C-B49C-9B40707D3464}" type="presParOf" srcId="{DA9E6803-EA5C-4802-80FD-8F7391EA7A54}" destId="{7C6FBE91-FADE-4034-97FB-E17B34EB5E41}" srcOrd="3" destOrd="0" presId="urn:microsoft.com/office/officeart/2005/8/layout/hierarchy6"/>
    <dgm:cxn modelId="{8A54DDB5-184B-440F-86FD-EDAD43F2EDED}" type="presParOf" srcId="{7C6FBE91-FADE-4034-97FB-E17B34EB5E41}" destId="{5A047736-0975-4974-A8F6-A940056011E0}" srcOrd="0" destOrd="0" presId="urn:microsoft.com/office/officeart/2005/8/layout/hierarchy6"/>
    <dgm:cxn modelId="{269AD8EE-43EE-4B4A-9D25-CA0B364C180E}" type="presParOf" srcId="{7C6FBE91-FADE-4034-97FB-E17B34EB5E41}" destId="{22F78A6E-FA62-41DE-BDE9-59EA57C755B7}" srcOrd="1" destOrd="0" presId="urn:microsoft.com/office/officeart/2005/8/layout/hierarchy6"/>
    <dgm:cxn modelId="{B03EEDAF-585E-40D3-8314-7919FF48D650}" type="presParOf" srcId="{22F78A6E-FA62-41DE-BDE9-59EA57C755B7}" destId="{9FCD4072-CD8B-4D7D-B503-C8F08CF622A1}" srcOrd="0" destOrd="0" presId="urn:microsoft.com/office/officeart/2005/8/layout/hierarchy6"/>
    <dgm:cxn modelId="{D9BE65C6-E6B9-4EC4-ABF8-86DB63B18580}" type="presParOf" srcId="{22F78A6E-FA62-41DE-BDE9-59EA57C755B7}" destId="{F664BDBD-A305-464C-85FA-17631DA49DAF}" srcOrd="1" destOrd="0" presId="urn:microsoft.com/office/officeart/2005/8/layout/hierarchy6"/>
    <dgm:cxn modelId="{A3C9514F-FD65-422C-B76A-BBA25F95C72F}" type="presParOf" srcId="{F664BDBD-A305-464C-85FA-17631DA49DAF}" destId="{F639B545-9788-4A3D-A987-1227502641CA}" srcOrd="0" destOrd="0" presId="urn:microsoft.com/office/officeart/2005/8/layout/hierarchy6"/>
    <dgm:cxn modelId="{B6A4DF88-EE37-4B19-ABE1-C37A755D6875}" type="presParOf" srcId="{F664BDBD-A305-464C-85FA-17631DA49DAF}" destId="{2F5D7DDA-EEFF-4BBF-8BC4-14E8428BFF06}" srcOrd="1" destOrd="0" presId="urn:microsoft.com/office/officeart/2005/8/layout/hierarchy6"/>
    <dgm:cxn modelId="{0E377912-918F-4F29-8242-174157AAC6CF}" type="presParOf" srcId="{DA9E6803-EA5C-4802-80FD-8F7391EA7A54}" destId="{C7EB98B7-2AF8-4D57-8114-A49287640B86}" srcOrd="4" destOrd="0" presId="urn:microsoft.com/office/officeart/2005/8/layout/hierarchy6"/>
    <dgm:cxn modelId="{F99C7DEB-AF22-43AA-8BDA-827BFCEE825C}" type="presParOf" srcId="{DA9E6803-EA5C-4802-80FD-8F7391EA7A54}" destId="{DF9EDD83-13FC-4E27-96DB-5FCE13B1E47D}" srcOrd="5" destOrd="0" presId="urn:microsoft.com/office/officeart/2005/8/layout/hierarchy6"/>
    <dgm:cxn modelId="{098D564F-CBAC-4101-AD93-E4BE35E8424D}" type="presParOf" srcId="{DF9EDD83-13FC-4E27-96DB-5FCE13B1E47D}" destId="{2C6B9EAD-4B85-4CEE-AC43-779F686F4586}" srcOrd="0" destOrd="0" presId="urn:microsoft.com/office/officeart/2005/8/layout/hierarchy6"/>
    <dgm:cxn modelId="{7B92C7F0-BA09-4574-8E48-D9BE4DD759D6}" type="presParOf" srcId="{DF9EDD83-13FC-4E27-96DB-5FCE13B1E47D}" destId="{D73DE0A4-A260-451A-BBA1-29FEA5ABBBC5}" srcOrd="1" destOrd="0" presId="urn:microsoft.com/office/officeart/2005/8/layout/hierarchy6"/>
    <dgm:cxn modelId="{44C15E0D-D016-4DA3-9A7C-396C6F201305}" type="presParOf" srcId="{D73DE0A4-A260-451A-BBA1-29FEA5ABBBC5}" destId="{C78E775A-849C-48BB-9C2C-258C3638387E}" srcOrd="0" destOrd="0" presId="urn:microsoft.com/office/officeart/2005/8/layout/hierarchy6"/>
    <dgm:cxn modelId="{2C3ED2E6-FB7B-4A74-BB10-E4CBA5E338FA}" type="presParOf" srcId="{D73DE0A4-A260-451A-BBA1-29FEA5ABBBC5}" destId="{EF55A615-11FC-4786-B21F-36CB78239FEE}" srcOrd="1" destOrd="0" presId="urn:microsoft.com/office/officeart/2005/8/layout/hierarchy6"/>
    <dgm:cxn modelId="{6BD57591-C1FD-424C-BA81-4929376397C0}" type="presParOf" srcId="{EF55A615-11FC-4786-B21F-36CB78239FEE}" destId="{502DF6AC-27AC-4F55-8039-25FDF6392714}" srcOrd="0" destOrd="0" presId="urn:microsoft.com/office/officeart/2005/8/layout/hierarchy6"/>
    <dgm:cxn modelId="{F9CCC7C6-BE7B-4D97-AD15-05398E482A73}" type="presParOf" srcId="{EF55A615-11FC-4786-B21F-36CB78239FEE}" destId="{5EFA2945-4B33-4C36-B918-1CB9B778DB24}" srcOrd="1" destOrd="0" presId="urn:microsoft.com/office/officeart/2005/8/layout/hierarchy6"/>
    <dgm:cxn modelId="{38C02350-F28C-4997-B3D0-487ED724DE13}" type="presParOf" srcId="{C37FB902-93B4-4077-9914-2153600931A9}" destId="{60043873-ED56-49D2-A5B7-35C5495C739B}" srcOrd="1" destOrd="0" presId="urn:microsoft.com/office/officeart/2005/8/layout/hierarchy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A365CB-43A2-4BD5-88D7-94398EFD24D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B2EAAF2E-E72E-458F-AA3B-D5D4F2949F9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dirty="0" smtClean="0"/>
            <a:t>主管</a:t>
          </a:r>
          <a:endParaRPr lang="zh-CN" altLang="en-US" sz="1400" dirty="0"/>
        </a:p>
      </dgm:t>
    </dgm:pt>
    <dgm:pt modelId="{E80F801D-EE2A-43FC-86A9-BE6CE63987CD}" cxnId="{410C9BD4-BA4D-4278-91C4-98BE67960409}" type="parTrans">
      <dgm:prSet/>
      <dgm:spPr/>
      <dgm:t>
        <a:bodyPr/>
        <a:lstStyle/>
        <a:p>
          <a:endParaRPr lang="zh-CN" altLang="en-US" sz="1400"/>
        </a:p>
      </dgm:t>
    </dgm:pt>
    <dgm:pt modelId="{0169D844-2A29-409C-9D21-AFED51AA1EDA}" cxnId="{410C9BD4-BA4D-4278-91C4-98BE67960409}" type="sibTrans">
      <dgm:prSet/>
      <dgm:spPr/>
      <dgm:t>
        <a:bodyPr/>
        <a:lstStyle/>
        <a:p>
          <a:endParaRPr lang="zh-CN" altLang="en-US" sz="1400"/>
        </a:p>
      </dgm:t>
    </dgm:pt>
    <dgm:pt modelId="{32A74E5D-F61C-4717-BB7F-374E3A78D013}">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37096501-6C13-47D2-A271-5CA13EB33FF7}" cxnId="{F682398A-4F04-456A-9D53-60758110ABEC}" type="parTrans">
      <dgm:prSet/>
      <dgm:spPr/>
      <dgm:t>
        <a:bodyPr/>
        <a:lstStyle/>
        <a:p>
          <a:endParaRPr lang="zh-CN" altLang="en-US" sz="1400"/>
        </a:p>
      </dgm:t>
    </dgm:pt>
    <dgm:pt modelId="{8628CFCC-FF30-4765-9DD8-A072AC219153}" cxnId="{F682398A-4F04-456A-9D53-60758110ABEC}" type="sibTrans">
      <dgm:prSet/>
      <dgm:spPr/>
      <dgm:t>
        <a:bodyPr/>
        <a:lstStyle/>
        <a:p>
          <a:endParaRPr lang="zh-CN" altLang="en-US" sz="1400"/>
        </a:p>
      </dgm:t>
    </dgm:pt>
    <dgm:pt modelId="{95FE5E88-B0B6-4631-9BBC-297069B028AD}">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DEV</a:t>
          </a:r>
          <a:endParaRPr lang="zh-CN" altLang="en-US" sz="1400" dirty="0"/>
        </a:p>
      </dgm:t>
    </dgm:pt>
    <dgm:pt modelId="{4F526F7F-101C-441F-A5F9-FE5A7FFC98FB}" cxnId="{47F7A7C6-90EC-48F9-B108-93FCB0E458E9}" type="parTrans">
      <dgm:prSet/>
      <dgm:spPr/>
      <dgm:t>
        <a:bodyPr/>
        <a:lstStyle/>
        <a:p>
          <a:endParaRPr lang="zh-CN" altLang="en-US" sz="1400"/>
        </a:p>
      </dgm:t>
    </dgm:pt>
    <dgm:pt modelId="{4DD70A4E-03A1-4CA4-95B7-1FDA21371A7B}" cxnId="{47F7A7C6-90EC-48F9-B108-93FCB0E458E9}" type="sibTrans">
      <dgm:prSet/>
      <dgm:spPr/>
      <dgm:t>
        <a:bodyPr/>
        <a:lstStyle/>
        <a:p>
          <a:endParaRPr lang="zh-CN" altLang="en-US" sz="1400"/>
        </a:p>
      </dgm:t>
    </dgm:pt>
    <dgm:pt modelId="{DB3447FF-1383-495E-9597-ED0D896CF96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B80AA7AF-6561-4991-A5A5-0B2D9E81D17E}" cxnId="{2EE9BB89-EBDD-40A6-8392-D41797470ACE}" type="parTrans">
      <dgm:prSet/>
      <dgm:spPr/>
      <dgm:t>
        <a:bodyPr/>
        <a:lstStyle/>
        <a:p>
          <a:endParaRPr lang="zh-CN" altLang="en-US" sz="1400"/>
        </a:p>
      </dgm:t>
    </dgm:pt>
    <dgm:pt modelId="{95F2782F-436E-41B8-A44A-39C5267C2BD5}" cxnId="{2EE9BB89-EBDD-40A6-8392-D41797470ACE}" type="sibTrans">
      <dgm:prSet/>
      <dgm:spPr/>
      <dgm:t>
        <a:bodyPr/>
        <a:lstStyle/>
        <a:p>
          <a:endParaRPr lang="zh-CN" altLang="en-US" sz="1400"/>
        </a:p>
      </dgm:t>
    </dgm:pt>
    <dgm:pt modelId="{10A4AF02-09CA-4365-A1FF-3527DD7F9AE1}">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SVC</a:t>
          </a:r>
          <a:endParaRPr lang="zh-CN" altLang="en-US" sz="1400" dirty="0"/>
        </a:p>
      </dgm:t>
    </dgm:pt>
    <dgm:pt modelId="{B22DA19B-5BED-4744-BC5C-03975F15F0A8}" cxnId="{C90334F7-E785-4DA1-B541-8EA27F2CD633}" type="parTrans">
      <dgm:prSet/>
      <dgm:spPr/>
      <dgm:t>
        <a:bodyPr/>
        <a:lstStyle/>
        <a:p>
          <a:endParaRPr lang="zh-CN" altLang="en-US" sz="1400"/>
        </a:p>
      </dgm:t>
    </dgm:pt>
    <dgm:pt modelId="{2CAC24C7-B7A7-4575-8187-BAFCCA285502}" cxnId="{C90334F7-E785-4DA1-B541-8EA27F2CD633}" type="sibTrans">
      <dgm:prSet/>
      <dgm:spPr/>
      <dgm:t>
        <a:bodyPr/>
        <a:lstStyle/>
        <a:p>
          <a:endParaRPr lang="zh-CN" altLang="en-US" sz="1400"/>
        </a:p>
      </dgm:t>
    </dgm:pt>
    <dgm:pt modelId="{0C4F1F55-FED1-4C95-93A5-3E817635E4E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dirty="0"/>
        </a:p>
      </dgm:t>
    </dgm:pt>
    <dgm:pt modelId="{392C6EFB-B65F-4781-BB05-472FD7E336BE}" cxnId="{020CAF3D-37CE-474F-95F3-A162CD83D9BB}" type="parTrans">
      <dgm:prSet/>
      <dgm:spPr/>
      <dgm:t>
        <a:bodyPr/>
        <a:lstStyle/>
        <a:p>
          <a:endParaRPr lang="zh-CN" altLang="en-US" sz="1400"/>
        </a:p>
      </dgm:t>
    </dgm:pt>
    <dgm:pt modelId="{69177B67-89CD-40A5-9B77-8EDEC9328623}" cxnId="{020CAF3D-37CE-474F-95F3-A162CD83D9BB}" type="sibTrans">
      <dgm:prSet/>
      <dgm:spPr/>
      <dgm:t>
        <a:bodyPr/>
        <a:lstStyle/>
        <a:p>
          <a:endParaRPr lang="zh-CN" altLang="en-US" sz="1400"/>
        </a:p>
      </dgm:t>
    </dgm:pt>
    <dgm:pt modelId="{F3AB5F9A-22EA-405F-9249-0EB6FE0948B8}">
      <dgm:prSet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MKT</a:t>
          </a:r>
          <a:endParaRPr lang="zh-CN" altLang="en-US" sz="1400" dirty="0"/>
        </a:p>
      </dgm:t>
    </dgm:pt>
    <dgm:pt modelId="{CC26F8E2-3157-4BF7-BEEC-F4302C85BF27}" cxnId="{D4E03113-7781-48D3-B9DE-1C8D722274B9}" type="parTrans">
      <dgm:prSet/>
      <dgm:spPr/>
      <dgm:t>
        <a:bodyPr/>
        <a:lstStyle/>
        <a:p>
          <a:endParaRPr lang="zh-CN" altLang="en-US" sz="1400"/>
        </a:p>
      </dgm:t>
    </dgm:pt>
    <dgm:pt modelId="{AA8A7AB6-E73F-46A6-B42A-17A45F76C2A2}" cxnId="{D4E03113-7781-48D3-B9DE-1C8D722274B9}" type="sibTrans">
      <dgm:prSet/>
      <dgm:spPr/>
      <dgm:t>
        <a:bodyPr/>
        <a:lstStyle/>
        <a:p>
          <a:endParaRPr lang="zh-CN" altLang="en-US" sz="1400"/>
        </a:p>
      </dgm:t>
    </dgm:pt>
    <dgm:pt modelId="{C37FB902-93B4-4077-9914-2153600931A9}" type="pres">
      <dgm:prSet presAssocID="{5EA365CB-43A2-4BD5-88D7-94398EFD24DC}" presName="mainComposite" presStyleCnt="0">
        <dgm:presLayoutVars>
          <dgm:chPref val="1"/>
          <dgm:dir/>
          <dgm:animOne val="branch"/>
          <dgm:animLvl val="lvl"/>
          <dgm:resizeHandles val="exact"/>
        </dgm:presLayoutVars>
      </dgm:prSet>
      <dgm:spPr/>
      <dgm:t>
        <a:bodyPr/>
        <a:lstStyle/>
        <a:p>
          <a:endParaRPr lang="zh-CN" altLang="en-US"/>
        </a:p>
      </dgm:t>
    </dgm:pt>
    <dgm:pt modelId="{E28BC5DE-E4E3-489E-B8C3-C31AE7286EBE}" type="pres">
      <dgm:prSet presAssocID="{5EA365CB-43A2-4BD5-88D7-94398EFD24DC}" presName="hierFlow" presStyleCnt="0"/>
      <dgm:spPr/>
    </dgm:pt>
    <dgm:pt modelId="{B1F9F5D7-31BB-4C9F-98A8-9BABDF0FD358}" type="pres">
      <dgm:prSet presAssocID="{5EA365CB-43A2-4BD5-88D7-94398EFD24DC}" presName="hierChild1" presStyleCnt="0">
        <dgm:presLayoutVars>
          <dgm:chPref val="1"/>
          <dgm:animOne val="branch"/>
          <dgm:animLvl val="lvl"/>
        </dgm:presLayoutVars>
      </dgm:prSet>
      <dgm:spPr/>
    </dgm:pt>
    <dgm:pt modelId="{4339DB6F-F5E5-4A5F-BF64-C4F8CC1E1710}" type="pres">
      <dgm:prSet presAssocID="{B2EAAF2E-E72E-458F-AA3B-D5D4F2949F94}" presName="Name14" presStyleCnt="0"/>
      <dgm:spPr/>
    </dgm:pt>
    <dgm:pt modelId="{F3ACA14B-3865-440D-B495-41EB5596F0B8}" type="pres">
      <dgm:prSet presAssocID="{B2EAAF2E-E72E-458F-AA3B-D5D4F2949F94}" presName="level1Shape" presStyleLbl="node0" presStyleIdx="0" presStyleCnt="1" custScaleY="78121">
        <dgm:presLayoutVars>
          <dgm:chPref val="3"/>
        </dgm:presLayoutVars>
      </dgm:prSet>
      <dgm:spPr/>
      <dgm:t>
        <a:bodyPr/>
        <a:lstStyle/>
        <a:p>
          <a:endParaRPr lang="zh-CN" altLang="en-US"/>
        </a:p>
      </dgm:t>
    </dgm:pt>
    <dgm:pt modelId="{DA9E6803-EA5C-4802-80FD-8F7391EA7A54}" type="pres">
      <dgm:prSet presAssocID="{B2EAAF2E-E72E-458F-AA3B-D5D4F2949F94}" presName="hierChild2" presStyleCnt="0"/>
      <dgm:spPr/>
    </dgm:pt>
    <dgm:pt modelId="{44B14CFF-8AAF-48E5-AA5B-C325D6CA8301}" type="pres">
      <dgm:prSet presAssocID="{37096501-6C13-47D2-A271-5CA13EB33FF7}" presName="Name19" presStyleLbl="parChTrans1D2" presStyleIdx="0" presStyleCnt="3"/>
      <dgm:spPr/>
      <dgm:t>
        <a:bodyPr/>
        <a:lstStyle/>
        <a:p>
          <a:endParaRPr lang="zh-CN" altLang="en-US"/>
        </a:p>
      </dgm:t>
    </dgm:pt>
    <dgm:pt modelId="{C2158034-DFB8-481A-BB3E-0CB847C05BCB}" type="pres">
      <dgm:prSet presAssocID="{32A74E5D-F61C-4717-BB7F-374E3A78D013}" presName="Name21" presStyleCnt="0"/>
      <dgm:spPr/>
    </dgm:pt>
    <dgm:pt modelId="{DC2F728D-2709-4EEF-9EE0-2B38B735A19E}" type="pres">
      <dgm:prSet presAssocID="{32A74E5D-F61C-4717-BB7F-374E3A78D013}" presName="level2Shape" presStyleLbl="node2" presStyleIdx="0" presStyleCnt="3" custScaleX="62093" custScaleY="62093"/>
      <dgm:spPr>
        <a:prstGeom prst="ellipse">
          <a:avLst/>
        </a:prstGeom>
      </dgm:spPr>
      <dgm:t>
        <a:bodyPr/>
        <a:lstStyle/>
        <a:p>
          <a:endParaRPr lang="zh-CN" altLang="en-US"/>
        </a:p>
      </dgm:t>
    </dgm:pt>
    <dgm:pt modelId="{ADE75931-29C6-4A9A-884D-0182590A2100}" type="pres">
      <dgm:prSet presAssocID="{32A74E5D-F61C-4717-BB7F-374E3A78D013}" presName="hierChild3" presStyleCnt="0"/>
      <dgm:spPr/>
    </dgm:pt>
    <dgm:pt modelId="{B19FB23C-24B2-4985-B92B-5121C124B014}" type="pres">
      <dgm:prSet presAssocID="{4F526F7F-101C-441F-A5F9-FE5A7FFC98FB}" presName="Name19" presStyleLbl="parChTrans1D3" presStyleIdx="0" presStyleCnt="3"/>
      <dgm:spPr/>
      <dgm:t>
        <a:bodyPr/>
        <a:lstStyle/>
        <a:p>
          <a:endParaRPr lang="zh-CN" altLang="en-US"/>
        </a:p>
      </dgm:t>
    </dgm:pt>
    <dgm:pt modelId="{3ADC1771-D1B1-4100-B909-FF52BFFEF3E7}" type="pres">
      <dgm:prSet presAssocID="{95FE5E88-B0B6-4631-9BBC-297069B028AD}" presName="Name21" presStyleCnt="0"/>
      <dgm:spPr/>
    </dgm:pt>
    <dgm:pt modelId="{F0321925-C26A-4144-B8AC-277DFB17F710}" type="pres">
      <dgm:prSet presAssocID="{95FE5E88-B0B6-4631-9BBC-297069B028AD}" presName="level2Shape" presStyleLbl="node3" presStyleIdx="0" presStyleCnt="3" custScaleY="298920"/>
      <dgm:spPr/>
      <dgm:t>
        <a:bodyPr/>
        <a:lstStyle/>
        <a:p>
          <a:endParaRPr lang="zh-CN" altLang="en-US"/>
        </a:p>
      </dgm:t>
    </dgm:pt>
    <dgm:pt modelId="{89463800-68A0-4E7B-B497-91BECE063B23}" type="pres">
      <dgm:prSet presAssocID="{95FE5E88-B0B6-4631-9BBC-297069B028AD}" presName="hierChild3" presStyleCnt="0"/>
      <dgm:spPr/>
    </dgm:pt>
    <dgm:pt modelId="{0D813992-BD56-473F-8533-CECA1F18E5D7}" type="pres">
      <dgm:prSet presAssocID="{B80AA7AF-6561-4991-A5A5-0B2D9E81D17E}" presName="Name19" presStyleLbl="parChTrans1D2" presStyleIdx="1" presStyleCnt="3"/>
      <dgm:spPr/>
      <dgm:t>
        <a:bodyPr/>
        <a:lstStyle/>
        <a:p>
          <a:endParaRPr lang="zh-CN" altLang="en-US"/>
        </a:p>
      </dgm:t>
    </dgm:pt>
    <dgm:pt modelId="{7C6FBE91-FADE-4034-97FB-E17B34EB5E41}" type="pres">
      <dgm:prSet presAssocID="{DB3447FF-1383-495E-9597-ED0D896CF964}" presName="Name21" presStyleCnt="0"/>
      <dgm:spPr/>
    </dgm:pt>
    <dgm:pt modelId="{5A047736-0975-4974-A8F6-A940056011E0}" type="pres">
      <dgm:prSet presAssocID="{DB3447FF-1383-495E-9597-ED0D896CF964}" presName="level2Shape" presStyleLbl="node2" presStyleIdx="1" presStyleCnt="3" custScaleX="62093" custScaleY="62093"/>
      <dgm:spPr>
        <a:prstGeom prst="ellipse">
          <a:avLst/>
        </a:prstGeom>
      </dgm:spPr>
      <dgm:t>
        <a:bodyPr/>
        <a:lstStyle/>
        <a:p>
          <a:endParaRPr lang="zh-CN" altLang="en-US"/>
        </a:p>
      </dgm:t>
    </dgm:pt>
    <dgm:pt modelId="{22F78A6E-FA62-41DE-BDE9-59EA57C755B7}" type="pres">
      <dgm:prSet presAssocID="{DB3447FF-1383-495E-9597-ED0D896CF964}" presName="hierChild3" presStyleCnt="0"/>
      <dgm:spPr/>
    </dgm:pt>
    <dgm:pt modelId="{9FCD4072-CD8B-4D7D-B503-C8F08CF622A1}" type="pres">
      <dgm:prSet presAssocID="{B22DA19B-5BED-4744-BC5C-03975F15F0A8}" presName="Name19" presStyleLbl="parChTrans1D3" presStyleIdx="1" presStyleCnt="3"/>
      <dgm:spPr/>
      <dgm:t>
        <a:bodyPr/>
        <a:lstStyle/>
        <a:p>
          <a:endParaRPr lang="zh-CN" altLang="en-US"/>
        </a:p>
      </dgm:t>
    </dgm:pt>
    <dgm:pt modelId="{F664BDBD-A305-464C-85FA-17631DA49DAF}" type="pres">
      <dgm:prSet presAssocID="{10A4AF02-09CA-4365-A1FF-3527DD7F9AE1}" presName="Name21" presStyleCnt="0"/>
      <dgm:spPr/>
    </dgm:pt>
    <dgm:pt modelId="{F639B545-9788-4A3D-A987-1227502641CA}" type="pres">
      <dgm:prSet presAssocID="{10A4AF02-09CA-4365-A1FF-3527DD7F9AE1}" presName="level2Shape" presStyleLbl="node3" presStyleIdx="1" presStyleCnt="3" custScaleY="298920"/>
      <dgm:spPr/>
      <dgm:t>
        <a:bodyPr/>
        <a:lstStyle/>
        <a:p>
          <a:endParaRPr lang="zh-CN" altLang="en-US"/>
        </a:p>
      </dgm:t>
    </dgm:pt>
    <dgm:pt modelId="{2F5D7DDA-EEFF-4BBF-8BC4-14E8428BFF06}" type="pres">
      <dgm:prSet presAssocID="{10A4AF02-09CA-4365-A1FF-3527DD7F9AE1}" presName="hierChild3" presStyleCnt="0"/>
      <dgm:spPr/>
    </dgm:pt>
    <dgm:pt modelId="{C7EB98B7-2AF8-4D57-8114-A49287640B86}" type="pres">
      <dgm:prSet presAssocID="{392C6EFB-B65F-4781-BB05-472FD7E336BE}" presName="Name19" presStyleLbl="parChTrans1D2" presStyleIdx="2" presStyleCnt="3"/>
      <dgm:spPr/>
      <dgm:t>
        <a:bodyPr/>
        <a:lstStyle/>
        <a:p>
          <a:endParaRPr lang="zh-CN" altLang="en-US"/>
        </a:p>
      </dgm:t>
    </dgm:pt>
    <dgm:pt modelId="{DF9EDD83-13FC-4E27-96DB-5FCE13B1E47D}" type="pres">
      <dgm:prSet presAssocID="{0C4F1F55-FED1-4C95-93A5-3E817635E4E4}" presName="Name21" presStyleCnt="0"/>
      <dgm:spPr/>
    </dgm:pt>
    <dgm:pt modelId="{2C6B9EAD-4B85-4CEE-AC43-779F686F4586}" type="pres">
      <dgm:prSet presAssocID="{0C4F1F55-FED1-4C95-93A5-3E817635E4E4}" presName="level2Shape" presStyleLbl="node2" presStyleIdx="2" presStyleCnt="3" custScaleX="62093" custScaleY="62093"/>
      <dgm:spPr>
        <a:prstGeom prst="ellipse">
          <a:avLst/>
        </a:prstGeom>
      </dgm:spPr>
      <dgm:t>
        <a:bodyPr/>
        <a:lstStyle/>
        <a:p>
          <a:endParaRPr lang="zh-CN" altLang="en-US"/>
        </a:p>
      </dgm:t>
    </dgm:pt>
    <dgm:pt modelId="{D73DE0A4-A260-451A-BBA1-29FEA5ABBBC5}" type="pres">
      <dgm:prSet presAssocID="{0C4F1F55-FED1-4C95-93A5-3E817635E4E4}" presName="hierChild3" presStyleCnt="0"/>
      <dgm:spPr/>
    </dgm:pt>
    <dgm:pt modelId="{C78E775A-849C-48BB-9C2C-258C3638387E}" type="pres">
      <dgm:prSet presAssocID="{CC26F8E2-3157-4BF7-BEEC-F4302C85BF27}" presName="Name19" presStyleLbl="parChTrans1D3" presStyleIdx="2" presStyleCnt="3"/>
      <dgm:spPr/>
      <dgm:t>
        <a:bodyPr/>
        <a:lstStyle/>
        <a:p>
          <a:endParaRPr lang="zh-CN" altLang="en-US"/>
        </a:p>
      </dgm:t>
    </dgm:pt>
    <dgm:pt modelId="{EF55A615-11FC-4786-B21F-36CB78239FEE}" type="pres">
      <dgm:prSet presAssocID="{F3AB5F9A-22EA-405F-9249-0EB6FE0948B8}" presName="Name21" presStyleCnt="0"/>
      <dgm:spPr/>
    </dgm:pt>
    <dgm:pt modelId="{502DF6AC-27AC-4F55-8039-25FDF6392714}" type="pres">
      <dgm:prSet presAssocID="{F3AB5F9A-22EA-405F-9249-0EB6FE0948B8}" presName="level2Shape" presStyleLbl="node3" presStyleIdx="2" presStyleCnt="3" custScaleY="298920"/>
      <dgm:spPr/>
      <dgm:t>
        <a:bodyPr/>
        <a:lstStyle/>
        <a:p>
          <a:endParaRPr lang="zh-CN" altLang="en-US"/>
        </a:p>
      </dgm:t>
    </dgm:pt>
    <dgm:pt modelId="{5EFA2945-4B33-4C36-B918-1CB9B778DB24}" type="pres">
      <dgm:prSet presAssocID="{F3AB5F9A-22EA-405F-9249-0EB6FE0948B8}" presName="hierChild3" presStyleCnt="0"/>
      <dgm:spPr/>
    </dgm:pt>
    <dgm:pt modelId="{60043873-ED56-49D2-A5B7-35C5495C739B}" type="pres">
      <dgm:prSet presAssocID="{5EA365CB-43A2-4BD5-88D7-94398EFD24DC}" presName="bgShapesFlow" presStyleCnt="0"/>
      <dgm:spPr/>
    </dgm:pt>
  </dgm:ptLst>
  <dgm:cxnLst>
    <dgm:cxn modelId="{E9624AC6-6C4D-4826-9B01-23FF3D8EA94C}" type="presOf" srcId="{10A4AF02-09CA-4365-A1FF-3527DD7F9AE1}" destId="{F639B545-9788-4A3D-A987-1227502641CA}" srcOrd="0" destOrd="0" presId="urn:microsoft.com/office/officeart/2005/8/layout/hierarchy6"/>
    <dgm:cxn modelId="{921BEBEE-2FFA-4A8A-A5D1-CE459336CDE7}" type="presOf" srcId="{DB3447FF-1383-495E-9597-ED0D896CF964}" destId="{5A047736-0975-4974-A8F6-A940056011E0}" srcOrd="0" destOrd="0" presId="urn:microsoft.com/office/officeart/2005/8/layout/hierarchy6"/>
    <dgm:cxn modelId="{92ECE8AC-1A33-4160-B8C4-0F93B2CA5CD7}" type="presOf" srcId="{0C4F1F55-FED1-4C95-93A5-3E817635E4E4}" destId="{2C6B9EAD-4B85-4CEE-AC43-779F686F4586}" srcOrd="0" destOrd="0" presId="urn:microsoft.com/office/officeart/2005/8/layout/hierarchy6"/>
    <dgm:cxn modelId="{A195ECF6-4874-463F-9A55-66723B3FAA1D}" type="presOf" srcId="{4F526F7F-101C-441F-A5F9-FE5A7FFC98FB}" destId="{B19FB23C-24B2-4985-B92B-5121C124B014}" srcOrd="0" destOrd="0" presId="urn:microsoft.com/office/officeart/2005/8/layout/hierarchy6"/>
    <dgm:cxn modelId="{967CD2A1-14F1-49FD-BCF6-3431C8B72C9D}" type="presOf" srcId="{F3AB5F9A-22EA-405F-9249-0EB6FE0948B8}" destId="{502DF6AC-27AC-4F55-8039-25FDF6392714}" srcOrd="0" destOrd="0" presId="urn:microsoft.com/office/officeart/2005/8/layout/hierarchy6"/>
    <dgm:cxn modelId="{E66DE16A-14EC-4A42-B034-CBC446EBD5A2}" type="presOf" srcId="{32A74E5D-F61C-4717-BB7F-374E3A78D013}" destId="{DC2F728D-2709-4EEF-9EE0-2B38B735A19E}" srcOrd="0" destOrd="0" presId="urn:microsoft.com/office/officeart/2005/8/layout/hierarchy6"/>
    <dgm:cxn modelId="{D13F072C-8749-4B21-AAC2-E9F2EA9E39AC}" type="presOf" srcId="{95FE5E88-B0B6-4631-9BBC-297069B028AD}" destId="{F0321925-C26A-4144-B8AC-277DFB17F710}" srcOrd="0" destOrd="0" presId="urn:microsoft.com/office/officeart/2005/8/layout/hierarchy6"/>
    <dgm:cxn modelId="{C90334F7-E785-4DA1-B541-8EA27F2CD633}" srcId="{DB3447FF-1383-495E-9597-ED0D896CF964}" destId="{10A4AF02-09CA-4365-A1FF-3527DD7F9AE1}" srcOrd="0" destOrd="0" parTransId="{B22DA19B-5BED-4744-BC5C-03975F15F0A8}" sibTransId="{2CAC24C7-B7A7-4575-8187-BAFCCA285502}"/>
    <dgm:cxn modelId="{E22A6B4E-C8C0-42F2-AA94-AEBB9BFD3ADA}" type="presOf" srcId="{392C6EFB-B65F-4781-BB05-472FD7E336BE}" destId="{C7EB98B7-2AF8-4D57-8114-A49287640B86}" srcOrd="0" destOrd="0" presId="urn:microsoft.com/office/officeart/2005/8/layout/hierarchy6"/>
    <dgm:cxn modelId="{2AC2C6CF-2B5A-4DE4-AC06-2F7040AFA557}" type="presOf" srcId="{B22DA19B-5BED-4744-BC5C-03975F15F0A8}" destId="{9FCD4072-CD8B-4D7D-B503-C8F08CF622A1}" srcOrd="0" destOrd="0" presId="urn:microsoft.com/office/officeart/2005/8/layout/hierarchy6"/>
    <dgm:cxn modelId="{47F7A7C6-90EC-48F9-B108-93FCB0E458E9}" srcId="{32A74E5D-F61C-4717-BB7F-374E3A78D013}" destId="{95FE5E88-B0B6-4631-9BBC-297069B028AD}" srcOrd="0" destOrd="0" parTransId="{4F526F7F-101C-441F-A5F9-FE5A7FFC98FB}" sibTransId="{4DD70A4E-03A1-4CA4-95B7-1FDA21371A7B}"/>
    <dgm:cxn modelId="{EB0033FB-8EBC-46C5-B875-99BA8727B38A}" type="presOf" srcId="{CC26F8E2-3157-4BF7-BEEC-F4302C85BF27}" destId="{C78E775A-849C-48BB-9C2C-258C3638387E}" srcOrd="0" destOrd="0" presId="urn:microsoft.com/office/officeart/2005/8/layout/hierarchy6"/>
    <dgm:cxn modelId="{410C9BD4-BA4D-4278-91C4-98BE67960409}" srcId="{5EA365CB-43A2-4BD5-88D7-94398EFD24DC}" destId="{B2EAAF2E-E72E-458F-AA3B-D5D4F2949F94}" srcOrd="0" destOrd="0" parTransId="{E80F801D-EE2A-43FC-86A9-BE6CE63987CD}" sibTransId="{0169D844-2A29-409C-9D21-AFED51AA1EDA}"/>
    <dgm:cxn modelId="{441BABEB-AE9D-48DE-8472-8CA007DA5106}" type="presOf" srcId="{B80AA7AF-6561-4991-A5A5-0B2D9E81D17E}" destId="{0D813992-BD56-473F-8533-CECA1F18E5D7}" srcOrd="0" destOrd="0" presId="urn:microsoft.com/office/officeart/2005/8/layout/hierarchy6"/>
    <dgm:cxn modelId="{D4E03113-7781-48D3-B9DE-1C8D722274B9}" srcId="{0C4F1F55-FED1-4C95-93A5-3E817635E4E4}" destId="{F3AB5F9A-22EA-405F-9249-0EB6FE0948B8}" srcOrd="0" destOrd="0" parTransId="{CC26F8E2-3157-4BF7-BEEC-F4302C85BF27}" sibTransId="{AA8A7AB6-E73F-46A6-B42A-17A45F76C2A2}"/>
    <dgm:cxn modelId="{2EE9BB89-EBDD-40A6-8392-D41797470ACE}" srcId="{B2EAAF2E-E72E-458F-AA3B-D5D4F2949F94}" destId="{DB3447FF-1383-495E-9597-ED0D896CF964}" srcOrd="1" destOrd="0" parTransId="{B80AA7AF-6561-4991-A5A5-0B2D9E81D17E}" sibTransId="{95F2782F-436E-41B8-A44A-39C5267C2BD5}"/>
    <dgm:cxn modelId="{573F1D6A-3F13-47BC-B985-757B4530C002}" type="presOf" srcId="{5EA365CB-43A2-4BD5-88D7-94398EFD24DC}" destId="{C37FB902-93B4-4077-9914-2153600931A9}" srcOrd="0" destOrd="0" presId="urn:microsoft.com/office/officeart/2005/8/layout/hierarchy6"/>
    <dgm:cxn modelId="{A691F416-3AA4-4D18-9E73-AE1FB2A0BB44}" type="presOf" srcId="{B2EAAF2E-E72E-458F-AA3B-D5D4F2949F94}" destId="{F3ACA14B-3865-440D-B495-41EB5596F0B8}" srcOrd="0" destOrd="0" presId="urn:microsoft.com/office/officeart/2005/8/layout/hierarchy6"/>
    <dgm:cxn modelId="{45AA0B75-00D2-4C37-AD8C-425C2D00B7E4}" type="presOf" srcId="{37096501-6C13-47D2-A271-5CA13EB33FF7}" destId="{44B14CFF-8AAF-48E5-AA5B-C325D6CA8301}" srcOrd="0" destOrd="0" presId="urn:microsoft.com/office/officeart/2005/8/layout/hierarchy6"/>
    <dgm:cxn modelId="{F682398A-4F04-456A-9D53-60758110ABEC}" srcId="{B2EAAF2E-E72E-458F-AA3B-D5D4F2949F94}" destId="{32A74E5D-F61C-4717-BB7F-374E3A78D013}" srcOrd="0" destOrd="0" parTransId="{37096501-6C13-47D2-A271-5CA13EB33FF7}" sibTransId="{8628CFCC-FF30-4765-9DD8-A072AC219153}"/>
    <dgm:cxn modelId="{020CAF3D-37CE-474F-95F3-A162CD83D9BB}" srcId="{B2EAAF2E-E72E-458F-AA3B-D5D4F2949F94}" destId="{0C4F1F55-FED1-4C95-93A5-3E817635E4E4}" srcOrd="2" destOrd="0" parTransId="{392C6EFB-B65F-4781-BB05-472FD7E336BE}" sibTransId="{69177B67-89CD-40A5-9B77-8EDEC9328623}"/>
    <dgm:cxn modelId="{2E8AB683-F7A2-42AD-A917-128A21F5DB89}" type="presParOf" srcId="{C37FB902-93B4-4077-9914-2153600931A9}" destId="{E28BC5DE-E4E3-489E-B8C3-C31AE7286EBE}" srcOrd="0" destOrd="0" presId="urn:microsoft.com/office/officeart/2005/8/layout/hierarchy6"/>
    <dgm:cxn modelId="{248CBE5C-A07A-4864-9B83-3EE6B1A0CBEB}" type="presParOf" srcId="{E28BC5DE-E4E3-489E-B8C3-C31AE7286EBE}" destId="{B1F9F5D7-31BB-4C9F-98A8-9BABDF0FD358}" srcOrd="0" destOrd="0" presId="urn:microsoft.com/office/officeart/2005/8/layout/hierarchy6"/>
    <dgm:cxn modelId="{F9728618-EBD2-4953-86AF-B6CCCF0D4B2B}" type="presParOf" srcId="{B1F9F5D7-31BB-4C9F-98A8-9BABDF0FD358}" destId="{4339DB6F-F5E5-4A5F-BF64-C4F8CC1E1710}" srcOrd="0" destOrd="0" presId="urn:microsoft.com/office/officeart/2005/8/layout/hierarchy6"/>
    <dgm:cxn modelId="{A8A4F595-0EFB-40B1-9674-B262CCD1DE91}" type="presParOf" srcId="{4339DB6F-F5E5-4A5F-BF64-C4F8CC1E1710}" destId="{F3ACA14B-3865-440D-B495-41EB5596F0B8}" srcOrd="0" destOrd="0" presId="urn:microsoft.com/office/officeart/2005/8/layout/hierarchy6"/>
    <dgm:cxn modelId="{5CAE50FE-0C6C-4D23-A6FA-B897BCBF38D7}" type="presParOf" srcId="{4339DB6F-F5E5-4A5F-BF64-C4F8CC1E1710}" destId="{DA9E6803-EA5C-4802-80FD-8F7391EA7A54}" srcOrd="1" destOrd="0" presId="urn:microsoft.com/office/officeart/2005/8/layout/hierarchy6"/>
    <dgm:cxn modelId="{5F79E996-275F-4D8F-BE53-1344B9B2C053}" type="presParOf" srcId="{DA9E6803-EA5C-4802-80FD-8F7391EA7A54}" destId="{44B14CFF-8AAF-48E5-AA5B-C325D6CA8301}" srcOrd="0" destOrd="0" presId="urn:microsoft.com/office/officeart/2005/8/layout/hierarchy6"/>
    <dgm:cxn modelId="{47BB1F00-19BA-4E56-AEE3-988BB5DE0884}" type="presParOf" srcId="{DA9E6803-EA5C-4802-80FD-8F7391EA7A54}" destId="{C2158034-DFB8-481A-BB3E-0CB847C05BCB}" srcOrd="1" destOrd="0" presId="urn:microsoft.com/office/officeart/2005/8/layout/hierarchy6"/>
    <dgm:cxn modelId="{34FBD0B6-EDF0-444E-A9B4-29CBB26D119B}" type="presParOf" srcId="{C2158034-DFB8-481A-BB3E-0CB847C05BCB}" destId="{DC2F728D-2709-4EEF-9EE0-2B38B735A19E}" srcOrd="0" destOrd="0" presId="urn:microsoft.com/office/officeart/2005/8/layout/hierarchy6"/>
    <dgm:cxn modelId="{65567B3E-2549-4EC3-95F7-723DBD565FDD}" type="presParOf" srcId="{C2158034-DFB8-481A-BB3E-0CB847C05BCB}" destId="{ADE75931-29C6-4A9A-884D-0182590A2100}" srcOrd="1" destOrd="0" presId="urn:microsoft.com/office/officeart/2005/8/layout/hierarchy6"/>
    <dgm:cxn modelId="{2FF2A611-06E6-4EBA-8073-489AF058538B}" type="presParOf" srcId="{ADE75931-29C6-4A9A-884D-0182590A2100}" destId="{B19FB23C-24B2-4985-B92B-5121C124B014}" srcOrd="0" destOrd="0" presId="urn:microsoft.com/office/officeart/2005/8/layout/hierarchy6"/>
    <dgm:cxn modelId="{38959A9B-D001-4596-85E4-CAA54D12F522}" type="presParOf" srcId="{ADE75931-29C6-4A9A-884D-0182590A2100}" destId="{3ADC1771-D1B1-4100-B909-FF52BFFEF3E7}" srcOrd="1" destOrd="0" presId="urn:microsoft.com/office/officeart/2005/8/layout/hierarchy6"/>
    <dgm:cxn modelId="{AD42E42C-F3C5-4687-8246-A2F5A364DA3F}" type="presParOf" srcId="{3ADC1771-D1B1-4100-B909-FF52BFFEF3E7}" destId="{F0321925-C26A-4144-B8AC-277DFB17F710}" srcOrd="0" destOrd="0" presId="urn:microsoft.com/office/officeart/2005/8/layout/hierarchy6"/>
    <dgm:cxn modelId="{C83C2E20-1884-499A-AE33-BE78C3094D79}" type="presParOf" srcId="{3ADC1771-D1B1-4100-B909-FF52BFFEF3E7}" destId="{89463800-68A0-4E7B-B497-91BECE063B23}" srcOrd="1" destOrd="0" presId="urn:microsoft.com/office/officeart/2005/8/layout/hierarchy6"/>
    <dgm:cxn modelId="{5FD42374-A97F-46ED-A02E-25110F6CC518}" type="presParOf" srcId="{DA9E6803-EA5C-4802-80FD-8F7391EA7A54}" destId="{0D813992-BD56-473F-8533-CECA1F18E5D7}" srcOrd="2" destOrd="0" presId="urn:microsoft.com/office/officeart/2005/8/layout/hierarchy6"/>
    <dgm:cxn modelId="{C078769E-680B-4C3C-8E2E-73706D36A0A8}" type="presParOf" srcId="{DA9E6803-EA5C-4802-80FD-8F7391EA7A54}" destId="{7C6FBE91-FADE-4034-97FB-E17B34EB5E41}" srcOrd="3" destOrd="0" presId="urn:microsoft.com/office/officeart/2005/8/layout/hierarchy6"/>
    <dgm:cxn modelId="{E451100E-B9ED-4CF0-BCAF-81736FC80AEC}" type="presParOf" srcId="{7C6FBE91-FADE-4034-97FB-E17B34EB5E41}" destId="{5A047736-0975-4974-A8F6-A940056011E0}" srcOrd="0" destOrd="0" presId="urn:microsoft.com/office/officeart/2005/8/layout/hierarchy6"/>
    <dgm:cxn modelId="{2080E570-2970-4D13-A10F-CCDBBE3870E6}" type="presParOf" srcId="{7C6FBE91-FADE-4034-97FB-E17B34EB5E41}" destId="{22F78A6E-FA62-41DE-BDE9-59EA57C755B7}" srcOrd="1" destOrd="0" presId="urn:microsoft.com/office/officeart/2005/8/layout/hierarchy6"/>
    <dgm:cxn modelId="{8EC526A5-7370-40D3-AA0C-3440DD7AB8F5}" type="presParOf" srcId="{22F78A6E-FA62-41DE-BDE9-59EA57C755B7}" destId="{9FCD4072-CD8B-4D7D-B503-C8F08CF622A1}" srcOrd="0" destOrd="0" presId="urn:microsoft.com/office/officeart/2005/8/layout/hierarchy6"/>
    <dgm:cxn modelId="{31949A15-FF53-4ED1-BA20-F2115D48512D}" type="presParOf" srcId="{22F78A6E-FA62-41DE-BDE9-59EA57C755B7}" destId="{F664BDBD-A305-464C-85FA-17631DA49DAF}" srcOrd="1" destOrd="0" presId="urn:microsoft.com/office/officeart/2005/8/layout/hierarchy6"/>
    <dgm:cxn modelId="{5A28F51B-4765-415C-9280-22D3608CB17A}" type="presParOf" srcId="{F664BDBD-A305-464C-85FA-17631DA49DAF}" destId="{F639B545-9788-4A3D-A987-1227502641CA}" srcOrd="0" destOrd="0" presId="urn:microsoft.com/office/officeart/2005/8/layout/hierarchy6"/>
    <dgm:cxn modelId="{F1858AE6-D646-4B92-A9F6-48255D25D3CB}" type="presParOf" srcId="{F664BDBD-A305-464C-85FA-17631DA49DAF}" destId="{2F5D7DDA-EEFF-4BBF-8BC4-14E8428BFF06}" srcOrd="1" destOrd="0" presId="urn:microsoft.com/office/officeart/2005/8/layout/hierarchy6"/>
    <dgm:cxn modelId="{A74C8202-002F-4A26-A785-7C6421A80A46}" type="presParOf" srcId="{DA9E6803-EA5C-4802-80FD-8F7391EA7A54}" destId="{C7EB98B7-2AF8-4D57-8114-A49287640B86}" srcOrd="4" destOrd="0" presId="urn:microsoft.com/office/officeart/2005/8/layout/hierarchy6"/>
    <dgm:cxn modelId="{7EFC52E5-CA86-4714-AD0C-1E4AFDE20B24}" type="presParOf" srcId="{DA9E6803-EA5C-4802-80FD-8F7391EA7A54}" destId="{DF9EDD83-13FC-4E27-96DB-5FCE13B1E47D}" srcOrd="5" destOrd="0" presId="urn:microsoft.com/office/officeart/2005/8/layout/hierarchy6"/>
    <dgm:cxn modelId="{16F836D1-981B-461D-942B-3CFEAFC9D6F6}" type="presParOf" srcId="{DF9EDD83-13FC-4E27-96DB-5FCE13B1E47D}" destId="{2C6B9EAD-4B85-4CEE-AC43-779F686F4586}" srcOrd="0" destOrd="0" presId="urn:microsoft.com/office/officeart/2005/8/layout/hierarchy6"/>
    <dgm:cxn modelId="{F2C84F7F-4974-45CE-8B98-B851435D6796}" type="presParOf" srcId="{DF9EDD83-13FC-4E27-96DB-5FCE13B1E47D}" destId="{D73DE0A4-A260-451A-BBA1-29FEA5ABBBC5}" srcOrd="1" destOrd="0" presId="urn:microsoft.com/office/officeart/2005/8/layout/hierarchy6"/>
    <dgm:cxn modelId="{0758A0B9-FE4B-4FCE-8E6B-F3DC274BFA39}" type="presParOf" srcId="{D73DE0A4-A260-451A-BBA1-29FEA5ABBBC5}" destId="{C78E775A-849C-48BB-9C2C-258C3638387E}" srcOrd="0" destOrd="0" presId="urn:microsoft.com/office/officeart/2005/8/layout/hierarchy6"/>
    <dgm:cxn modelId="{065B97FD-0073-4E11-941E-940FBE711F23}" type="presParOf" srcId="{D73DE0A4-A260-451A-BBA1-29FEA5ABBBC5}" destId="{EF55A615-11FC-4786-B21F-36CB78239FEE}" srcOrd="1" destOrd="0" presId="urn:microsoft.com/office/officeart/2005/8/layout/hierarchy6"/>
    <dgm:cxn modelId="{F8D0373E-518B-49C0-A533-40CA96F819CB}" type="presParOf" srcId="{EF55A615-11FC-4786-B21F-36CB78239FEE}" destId="{502DF6AC-27AC-4F55-8039-25FDF6392714}" srcOrd="0" destOrd="0" presId="urn:microsoft.com/office/officeart/2005/8/layout/hierarchy6"/>
    <dgm:cxn modelId="{E9ECC115-5857-479C-A603-58FB962198CC}" type="presParOf" srcId="{EF55A615-11FC-4786-B21F-36CB78239FEE}" destId="{5EFA2945-4B33-4C36-B918-1CB9B778DB24}" srcOrd="1" destOrd="0" presId="urn:microsoft.com/office/officeart/2005/8/layout/hierarchy6"/>
    <dgm:cxn modelId="{ADCE62C1-CC5A-476F-9133-3945A3312002}" type="presParOf" srcId="{C37FB902-93B4-4077-9914-2153600931A9}" destId="{60043873-ED56-49D2-A5B7-35C5495C739B}"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A365CB-43A2-4BD5-88D7-94398EFD24D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zh-CN" altLang="en-US"/>
        </a:p>
      </dgm:t>
    </dgm:pt>
    <dgm:pt modelId="{B2EAAF2E-E72E-458F-AA3B-D5D4F2949F9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IPMT</a:t>
          </a:r>
          <a:endParaRPr lang="zh-CN" altLang="en-US" sz="1400" dirty="0"/>
        </a:p>
      </dgm:t>
    </dgm:pt>
    <dgm:pt modelId="{E80F801D-EE2A-43FC-86A9-BE6CE63987CD}" cxnId="{410C9BD4-BA4D-4278-91C4-98BE67960409}" type="parTrans">
      <dgm:prSet/>
      <dgm:spPr/>
      <dgm:t>
        <a:bodyPr/>
        <a:lstStyle/>
        <a:p>
          <a:endParaRPr lang="zh-CN" altLang="en-US" sz="1400"/>
        </a:p>
      </dgm:t>
    </dgm:pt>
    <dgm:pt modelId="{0169D844-2A29-409C-9D21-AFED51AA1EDA}" cxnId="{410C9BD4-BA4D-4278-91C4-98BE67960409}" type="sibTrans">
      <dgm:prSet/>
      <dgm:spPr/>
      <dgm:t>
        <a:bodyPr/>
        <a:lstStyle/>
        <a:p>
          <a:endParaRPr lang="zh-CN" altLang="en-US" sz="1400"/>
        </a:p>
      </dgm:t>
    </dgm:pt>
    <dgm:pt modelId="{32A74E5D-F61C-4717-BB7F-374E3A78D013}">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37096501-6C13-47D2-A271-5CA13EB33FF7}" cxnId="{F682398A-4F04-456A-9D53-60758110ABEC}" type="parTrans">
      <dgm:prSet/>
      <dgm:spPr/>
      <dgm:t>
        <a:bodyPr/>
        <a:lstStyle/>
        <a:p>
          <a:endParaRPr lang="zh-CN" altLang="en-US" sz="1400"/>
        </a:p>
      </dgm:t>
    </dgm:pt>
    <dgm:pt modelId="{8628CFCC-FF30-4765-9DD8-A072AC219153}" cxnId="{F682398A-4F04-456A-9D53-60758110ABEC}" type="sibTrans">
      <dgm:prSet/>
      <dgm:spPr/>
      <dgm:t>
        <a:bodyPr/>
        <a:lstStyle/>
        <a:p>
          <a:endParaRPr lang="zh-CN" altLang="en-US" sz="1400"/>
        </a:p>
      </dgm:t>
    </dgm:pt>
    <dgm:pt modelId="{95FE5E88-B0B6-4631-9BBC-297069B028AD}">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DEV</a:t>
          </a:r>
          <a:endParaRPr lang="zh-CN" altLang="en-US" sz="1400" dirty="0"/>
        </a:p>
      </dgm:t>
    </dgm:pt>
    <dgm:pt modelId="{4F526F7F-101C-441F-A5F9-FE5A7FFC98FB}" cxnId="{47F7A7C6-90EC-48F9-B108-93FCB0E458E9}" type="parTrans">
      <dgm:prSet/>
      <dgm:spPr/>
      <dgm:t>
        <a:bodyPr/>
        <a:lstStyle/>
        <a:p>
          <a:endParaRPr lang="zh-CN" altLang="en-US" sz="1400"/>
        </a:p>
      </dgm:t>
    </dgm:pt>
    <dgm:pt modelId="{4DD70A4E-03A1-4CA4-95B7-1FDA21371A7B}" cxnId="{47F7A7C6-90EC-48F9-B108-93FCB0E458E9}" type="sibTrans">
      <dgm:prSet/>
      <dgm:spPr/>
      <dgm:t>
        <a:bodyPr/>
        <a:lstStyle/>
        <a:p>
          <a:endParaRPr lang="zh-CN" altLang="en-US" sz="1400"/>
        </a:p>
      </dgm:t>
    </dgm:pt>
    <dgm:pt modelId="{DB3447FF-1383-495E-9597-ED0D896CF96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400" dirty="0" smtClean="0"/>
            <a:t> </a:t>
          </a:r>
          <a:endParaRPr lang="zh-CN" altLang="en-US" sz="1400" dirty="0"/>
        </a:p>
      </dgm:t>
    </dgm:pt>
    <dgm:pt modelId="{B80AA7AF-6561-4991-A5A5-0B2D9E81D17E}" cxnId="{2EE9BB89-EBDD-40A6-8392-D41797470ACE}" type="parTrans">
      <dgm:prSet/>
      <dgm:spPr/>
      <dgm:t>
        <a:bodyPr/>
        <a:lstStyle/>
        <a:p>
          <a:endParaRPr lang="zh-CN" altLang="en-US" sz="1400"/>
        </a:p>
      </dgm:t>
    </dgm:pt>
    <dgm:pt modelId="{95F2782F-436E-41B8-A44A-39C5267C2BD5}" cxnId="{2EE9BB89-EBDD-40A6-8392-D41797470ACE}" type="sibTrans">
      <dgm:prSet/>
      <dgm:spPr/>
      <dgm:t>
        <a:bodyPr/>
        <a:lstStyle/>
        <a:p>
          <a:endParaRPr lang="zh-CN" altLang="en-US" sz="1400"/>
        </a:p>
      </dgm:t>
    </dgm:pt>
    <dgm:pt modelId="{10A4AF02-09CA-4365-A1FF-3527DD7F9AE1}">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SVC</a:t>
          </a:r>
          <a:endParaRPr lang="zh-CN" altLang="en-US" sz="1400" dirty="0"/>
        </a:p>
      </dgm:t>
    </dgm:pt>
    <dgm:pt modelId="{B22DA19B-5BED-4744-BC5C-03975F15F0A8}" cxnId="{C90334F7-E785-4DA1-B541-8EA27F2CD633}" type="parTrans">
      <dgm:prSet/>
      <dgm:spPr/>
      <dgm:t>
        <a:bodyPr/>
        <a:lstStyle/>
        <a:p>
          <a:endParaRPr lang="zh-CN" altLang="en-US" sz="1400"/>
        </a:p>
      </dgm:t>
    </dgm:pt>
    <dgm:pt modelId="{2CAC24C7-B7A7-4575-8187-BAFCCA285502}" cxnId="{C90334F7-E785-4DA1-B541-8EA27F2CD633}" type="sibTrans">
      <dgm:prSet/>
      <dgm:spPr/>
      <dgm:t>
        <a:bodyPr/>
        <a:lstStyle/>
        <a:p>
          <a:endParaRPr lang="zh-CN" altLang="en-US" sz="1400"/>
        </a:p>
      </dgm:t>
    </dgm:pt>
    <dgm:pt modelId="{0C4F1F55-FED1-4C95-93A5-3E817635E4E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dirty="0"/>
        </a:p>
      </dgm:t>
    </dgm:pt>
    <dgm:pt modelId="{392C6EFB-B65F-4781-BB05-472FD7E336BE}" cxnId="{020CAF3D-37CE-474F-95F3-A162CD83D9BB}" type="parTrans">
      <dgm:prSet/>
      <dgm:spPr/>
      <dgm:t>
        <a:bodyPr/>
        <a:lstStyle/>
        <a:p>
          <a:endParaRPr lang="zh-CN" altLang="en-US" sz="1400"/>
        </a:p>
      </dgm:t>
    </dgm:pt>
    <dgm:pt modelId="{69177B67-89CD-40A5-9B77-8EDEC9328623}" cxnId="{020CAF3D-37CE-474F-95F3-A162CD83D9BB}" type="sibTrans">
      <dgm:prSet/>
      <dgm:spPr/>
      <dgm:t>
        <a:bodyPr/>
        <a:lstStyle/>
        <a:p>
          <a:endParaRPr lang="zh-CN" altLang="en-US" sz="1400"/>
        </a:p>
      </dgm:t>
    </dgm:pt>
    <dgm:pt modelId="{F3AB5F9A-22EA-405F-9249-0EB6FE0948B8}">
      <dgm:prSet custT="1">
        <dgm:style>
          <a:lnRef idx="2">
            <a:schemeClr val="accent5">
              <a:shade val="50000"/>
            </a:schemeClr>
          </a:lnRef>
          <a:fillRef idx="1">
            <a:schemeClr val="accent5"/>
          </a:fillRef>
          <a:effectRef idx="0">
            <a:schemeClr val="accent5"/>
          </a:effectRef>
          <a:fontRef idx="minor">
            <a:schemeClr val="lt1"/>
          </a:fontRef>
        </dgm:style>
      </dgm:prSet>
      <dgm:spPr/>
      <dgm:t>
        <a:bodyPr anchor="t" anchorCtr="0"/>
        <a:lstStyle/>
        <a:p>
          <a:r>
            <a:rPr lang="en-US" altLang="zh-CN" sz="1400" dirty="0" smtClean="0"/>
            <a:t>MKT</a:t>
          </a:r>
          <a:endParaRPr lang="zh-CN" altLang="en-US" sz="1400" dirty="0"/>
        </a:p>
      </dgm:t>
    </dgm:pt>
    <dgm:pt modelId="{CC26F8E2-3157-4BF7-BEEC-F4302C85BF27}" cxnId="{D4E03113-7781-48D3-B9DE-1C8D722274B9}" type="parTrans">
      <dgm:prSet/>
      <dgm:spPr/>
      <dgm:t>
        <a:bodyPr/>
        <a:lstStyle/>
        <a:p>
          <a:endParaRPr lang="zh-CN" altLang="en-US" sz="1400"/>
        </a:p>
      </dgm:t>
    </dgm:pt>
    <dgm:pt modelId="{AA8A7AB6-E73F-46A6-B42A-17A45F76C2A2}" cxnId="{D4E03113-7781-48D3-B9DE-1C8D722274B9}" type="sibTrans">
      <dgm:prSet/>
      <dgm:spPr/>
      <dgm:t>
        <a:bodyPr/>
        <a:lstStyle/>
        <a:p>
          <a:endParaRPr lang="zh-CN" altLang="en-US" sz="1400"/>
        </a:p>
      </dgm:t>
    </dgm:pt>
    <dgm:pt modelId="{C37FB902-93B4-4077-9914-2153600931A9}" type="pres">
      <dgm:prSet presAssocID="{5EA365CB-43A2-4BD5-88D7-94398EFD24DC}" presName="mainComposite" presStyleCnt="0">
        <dgm:presLayoutVars>
          <dgm:chPref val="1"/>
          <dgm:dir/>
          <dgm:animOne val="branch"/>
          <dgm:animLvl val="lvl"/>
          <dgm:resizeHandles val="exact"/>
        </dgm:presLayoutVars>
      </dgm:prSet>
      <dgm:spPr/>
      <dgm:t>
        <a:bodyPr/>
        <a:lstStyle/>
        <a:p>
          <a:endParaRPr lang="zh-CN" altLang="en-US"/>
        </a:p>
      </dgm:t>
    </dgm:pt>
    <dgm:pt modelId="{E28BC5DE-E4E3-489E-B8C3-C31AE7286EBE}" type="pres">
      <dgm:prSet presAssocID="{5EA365CB-43A2-4BD5-88D7-94398EFD24DC}" presName="hierFlow" presStyleCnt="0"/>
      <dgm:spPr/>
    </dgm:pt>
    <dgm:pt modelId="{B1F9F5D7-31BB-4C9F-98A8-9BABDF0FD358}" type="pres">
      <dgm:prSet presAssocID="{5EA365CB-43A2-4BD5-88D7-94398EFD24DC}" presName="hierChild1" presStyleCnt="0">
        <dgm:presLayoutVars>
          <dgm:chPref val="1"/>
          <dgm:animOne val="branch"/>
          <dgm:animLvl val="lvl"/>
        </dgm:presLayoutVars>
      </dgm:prSet>
      <dgm:spPr/>
    </dgm:pt>
    <dgm:pt modelId="{4339DB6F-F5E5-4A5F-BF64-C4F8CC1E1710}" type="pres">
      <dgm:prSet presAssocID="{B2EAAF2E-E72E-458F-AA3B-D5D4F2949F94}" presName="Name14" presStyleCnt="0"/>
      <dgm:spPr/>
    </dgm:pt>
    <dgm:pt modelId="{F3ACA14B-3865-440D-B495-41EB5596F0B8}" type="pres">
      <dgm:prSet presAssocID="{B2EAAF2E-E72E-458F-AA3B-D5D4F2949F94}" presName="level1Shape" presStyleLbl="node0" presStyleIdx="0" presStyleCnt="1" custScaleX="134674" custScaleY="78121">
        <dgm:presLayoutVars>
          <dgm:chPref val="3"/>
        </dgm:presLayoutVars>
      </dgm:prSet>
      <dgm:spPr/>
      <dgm:t>
        <a:bodyPr/>
        <a:lstStyle/>
        <a:p>
          <a:endParaRPr lang="zh-CN" altLang="en-US"/>
        </a:p>
      </dgm:t>
    </dgm:pt>
    <dgm:pt modelId="{DA9E6803-EA5C-4802-80FD-8F7391EA7A54}" type="pres">
      <dgm:prSet presAssocID="{B2EAAF2E-E72E-458F-AA3B-D5D4F2949F94}" presName="hierChild2" presStyleCnt="0"/>
      <dgm:spPr/>
    </dgm:pt>
    <dgm:pt modelId="{44B14CFF-8AAF-48E5-AA5B-C325D6CA8301}" type="pres">
      <dgm:prSet presAssocID="{37096501-6C13-47D2-A271-5CA13EB33FF7}" presName="Name19" presStyleLbl="parChTrans1D2" presStyleIdx="0" presStyleCnt="3"/>
      <dgm:spPr/>
      <dgm:t>
        <a:bodyPr/>
        <a:lstStyle/>
        <a:p>
          <a:endParaRPr lang="zh-CN" altLang="en-US"/>
        </a:p>
      </dgm:t>
    </dgm:pt>
    <dgm:pt modelId="{C2158034-DFB8-481A-BB3E-0CB847C05BCB}" type="pres">
      <dgm:prSet presAssocID="{32A74E5D-F61C-4717-BB7F-374E3A78D013}" presName="Name21" presStyleCnt="0"/>
      <dgm:spPr/>
    </dgm:pt>
    <dgm:pt modelId="{DC2F728D-2709-4EEF-9EE0-2B38B735A19E}" type="pres">
      <dgm:prSet presAssocID="{32A74E5D-F61C-4717-BB7F-374E3A78D013}" presName="level2Shape" presStyleLbl="node2" presStyleIdx="0" presStyleCnt="3" custScaleX="62093" custScaleY="62093"/>
      <dgm:spPr>
        <a:prstGeom prst="ellipse">
          <a:avLst/>
        </a:prstGeom>
      </dgm:spPr>
      <dgm:t>
        <a:bodyPr/>
        <a:lstStyle/>
        <a:p>
          <a:endParaRPr lang="zh-CN" altLang="en-US"/>
        </a:p>
      </dgm:t>
    </dgm:pt>
    <dgm:pt modelId="{ADE75931-29C6-4A9A-884D-0182590A2100}" type="pres">
      <dgm:prSet presAssocID="{32A74E5D-F61C-4717-BB7F-374E3A78D013}" presName="hierChild3" presStyleCnt="0"/>
      <dgm:spPr/>
    </dgm:pt>
    <dgm:pt modelId="{B19FB23C-24B2-4985-B92B-5121C124B014}" type="pres">
      <dgm:prSet presAssocID="{4F526F7F-101C-441F-A5F9-FE5A7FFC98FB}" presName="Name19" presStyleLbl="parChTrans1D3" presStyleIdx="0" presStyleCnt="3"/>
      <dgm:spPr/>
      <dgm:t>
        <a:bodyPr/>
        <a:lstStyle/>
        <a:p>
          <a:endParaRPr lang="zh-CN" altLang="en-US"/>
        </a:p>
      </dgm:t>
    </dgm:pt>
    <dgm:pt modelId="{3ADC1771-D1B1-4100-B909-FF52BFFEF3E7}" type="pres">
      <dgm:prSet presAssocID="{95FE5E88-B0B6-4631-9BBC-297069B028AD}" presName="Name21" presStyleCnt="0"/>
      <dgm:spPr/>
    </dgm:pt>
    <dgm:pt modelId="{F0321925-C26A-4144-B8AC-277DFB17F710}" type="pres">
      <dgm:prSet presAssocID="{95FE5E88-B0B6-4631-9BBC-297069B028AD}" presName="level2Shape" presStyleLbl="node3" presStyleIdx="0" presStyleCnt="3" custScaleY="298920"/>
      <dgm:spPr/>
      <dgm:t>
        <a:bodyPr/>
        <a:lstStyle/>
        <a:p>
          <a:endParaRPr lang="zh-CN" altLang="en-US"/>
        </a:p>
      </dgm:t>
    </dgm:pt>
    <dgm:pt modelId="{89463800-68A0-4E7B-B497-91BECE063B23}" type="pres">
      <dgm:prSet presAssocID="{95FE5E88-B0B6-4631-9BBC-297069B028AD}" presName="hierChild3" presStyleCnt="0"/>
      <dgm:spPr/>
    </dgm:pt>
    <dgm:pt modelId="{0D813992-BD56-473F-8533-CECA1F18E5D7}" type="pres">
      <dgm:prSet presAssocID="{B80AA7AF-6561-4991-A5A5-0B2D9E81D17E}" presName="Name19" presStyleLbl="parChTrans1D2" presStyleIdx="1" presStyleCnt="3"/>
      <dgm:spPr/>
      <dgm:t>
        <a:bodyPr/>
        <a:lstStyle/>
        <a:p>
          <a:endParaRPr lang="zh-CN" altLang="en-US"/>
        </a:p>
      </dgm:t>
    </dgm:pt>
    <dgm:pt modelId="{7C6FBE91-FADE-4034-97FB-E17B34EB5E41}" type="pres">
      <dgm:prSet presAssocID="{DB3447FF-1383-495E-9597-ED0D896CF964}" presName="Name21" presStyleCnt="0"/>
      <dgm:spPr/>
    </dgm:pt>
    <dgm:pt modelId="{5A047736-0975-4974-A8F6-A940056011E0}" type="pres">
      <dgm:prSet presAssocID="{DB3447FF-1383-495E-9597-ED0D896CF964}" presName="level2Shape" presStyleLbl="node2" presStyleIdx="1" presStyleCnt="3" custScaleX="62093" custScaleY="62093"/>
      <dgm:spPr>
        <a:prstGeom prst="ellipse">
          <a:avLst/>
        </a:prstGeom>
      </dgm:spPr>
      <dgm:t>
        <a:bodyPr/>
        <a:lstStyle/>
        <a:p>
          <a:endParaRPr lang="zh-CN" altLang="en-US"/>
        </a:p>
      </dgm:t>
    </dgm:pt>
    <dgm:pt modelId="{22F78A6E-FA62-41DE-BDE9-59EA57C755B7}" type="pres">
      <dgm:prSet presAssocID="{DB3447FF-1383-495E-9597-ED0D896CF964}" presName="hierChild3" presStyleCnt="0"/>
      <dgm:spPr/>
    </dgm:pt>
    <dgm:pt modelId="{9FCD4072-CD8B-4D7D-B503-C8F08CF622A1}" type="pres">
      <dgm:prSet presAssocID="{B22DA19B-5BED-4744-BC5C-03975F15F0A8}" presName="Name19" presStyleLbl="parChTrans1D3" presStyleIdx="1" presStyleCnt="3"/>
      <dgm:spPr/>
      <dgm:t>
        <a:bodyPr/>
        <a:lstStyle/>
        <a:p>
          <a:endParaRPr lang="zh-CN" altLang="en-US"/>
        </a:p>
      </dgm:t>
    </dgm:pt>
    <dgm:pt modelId="{F664BDBD-A305-464C-85FA-17631DA49DAF}" type="pres">
      <dgm:prSet presAssocID="{10A4AF02-09CA-4365-A1FF-3527DD7F9AE1}" presName="Name21" presStyleCnt="0"/>
      <dgm:spPr/>
    </dgm:pt>
    <dgm:pt modelId="{F639B545-9788-4A3D-A987-1227502641CA}" type="pres">
      <dgm:prSet presAssocID="{10A4AF02-09CA-4365-A1FF-3527DD7F9AE1}" presName="level2Shape" presStyleLbl="node3" presStyleIdx="1" presStyleCnt="3" custScaleY="298920"/>
      <dgm:spPr/>
      <dgm:t>
        <a:bodyPr/>
        <a:lstStyle/>
        <a:p>
          <a:endParaRPr lang="zh-CN" altLang="en-US"/>
        </a:p>
      </dgm:t>
    </dgm:pt>
    <dgm:pt modelId="{2F5D7DDA-EEFF-4BBF-8BC4-14E8428BFF06}" type="pres">
      <dgm:prSet presAssocID="{10A4AF02-09CA-4365-A1FF-3527DD7F9AE1}" presName="hierChild3" presStyleCnt="0"/>
      <dgm:spPr/>
    </dgm:pt>
    <dgm:pt modelId="{C7EB98B7-2AF8-4D57-8114-A49287640B86}" type="pres">
      <dgm:prSet presAssocID="{392C6EFB-B65F-4781-BB05-472FD7E336BE}" presName="Name19" presStyleLbl="parChTrans1D2" presStyleIdx="2" presStyleCnt="3"/>
      <dgm:spPr/>
      <dgm:t>
        <a:bodyPr/>
        <a:lstStyle/>
        <a:p>
          <a:endParaRPr lang="zh-CN" altLang="en-US"/>
        </a:p>
      </dgm:t>
    </dgm:pt>
    <dgm:pt modelId="{DF9EDD83-13FC-4E27-96DB-5FCE13B1E47D}" type="pres">
      <dgm:prSet presAssocID="{0C4F1F55-FED1-4C95-93A5-3E817635E4E4}" presName="Name21" presStyleCnt="0"/>
      <dgm:spPr/>
    </dgm:pt>
    <dgm:pt modelId="{2C6B9EAD-4B85-4CEE-AC43-779F686F4586}" type="pres">
      <dgm:prSet presAssocID="{0C4F1F55-FED1-4C95-93A5-3E817635E4E4}" presName="level2Shape" presStyleLbl="node2" presStyleIdx="2" presStyleCnt="3" custScaleX="62093" custScaleY="62093"/>
      <dgm:spPr>
        <a:prstGeom prst="ellipse">
          <a:avLst/>
        </a:prstGeom>
      </dgm:spPr>
      <dgm:t>
        <a:bodyPr/>
        <a:lstStyle/>
        <a:p>
          <a:endParaRPr lang="zh-CN" altLang="en-US"/>
        </a:p>
      </dgm:t>
    </dgm:pt>
    <dgm:pt modelId="{D73DE0A4-A260-451A-BBA1-29FEA5ABBBC5}" type="pres">
      <dgm:prSet presAssocID="{0C4F1F55-FED1-4C95-93A5-3E817635E4E4}" presName="hierChild3" presStyleCnt="0"/>
      <dgm:spPr/>
    </dgm:pt>
    <dgm:pt modelId="{C78E775A-849C-48BB-9C2C-258C3638387E}" type="pres">
      <dgm:prSet presAssocID="{CC26F8E2-3157-4BF7-BEEC-F4302C85BF27}" presName="Name19" presStyleLbl="parChTrans1D3" presStyleIdx="2" presStyleCnt="3"/>
      <dgm:spPr/>
      <dgm:t>
        <a:bodyPr/>
        <a:lstStyle/>
        <a:p>
          <a:endParaRPr lang="zh-CN" altLang="en-US"/>
        </a:p>
      </dgm:t>
    </dgm:pt>
    <dgm:pt modelId="{EF55A615-11FC-4786-B21F-36CB78239FEE}" type="pres">
      <dgm:prSet presAssocID="{F3AB5F9A-22EA-405F-9249-0EB6FE0948B8}" presName="Name21" presStyleCnt="0"/>
      <dgm:spPr/>
    </dgm:pt>
    <dgm:pt modelId="{502DF6AC-27AC-4F55-8039-25FDF6392714}" type="pres">
      <dgm:prSet presAssocID="{F3AB5F9A-22EA-405F-9249-0EB6FE0948B8}" presName="level2Shape" presStyleLbl="node3" presStyleIdx="2" presStyleCnt="3" custScaleY="298920"/>
      <dgm:spPr/>
      <dgm:t>
        <a:bodyPr/>
        <a:lstStyle/>
        <a:p>
          <a:endParaRPr lang="zh-CN" altLang="en-US"/>
        </a:p>
      </dgm:t>
    </dgm:pt>
    <dgm:pt modelId="{5EFA2945-4B33-4C36-B918-1CB9B778DB24}" type="pres">
      <dgm:prSet presAssocID="{F3AB5F9A-22EA-405F-9249-0EB6FE0948B8}" presName="hierChild3" presStyleCnt="0"/>
      <dgm:spPr/>
    </dgm:pt>
    <dgm:pt modelId="{60043873-ED56-49D2-A5B7-35C5495C739B}" type="pres">
      <dgm:prSet presAssocID="{5EA365CB-43A2-4BD5-88D7-94398EFD24DC}" presName="bgShapesFlow" presStyleCnt="0"/>
      <dgm:spPr/>
    </dgm:pt>
  </dgm:ptLst>
  <dgm:cxnLst>
    <dgm:cxn modelId="{B9B922FC-2B28-4B42-97AF-ACE7D058B24B}" type="presOf" srcId="{5EA365CB-43A2-4BD5-88D7-94398EFD24DC}" destId="{C37FB902-93B4-4077-9914-2153600931A9}" srcOrd="0" destOrd="0" presId="urn:microsoft.com/office/officeart/2005/8/layout/hierarchy6"/>
    <dgm:cxn modelId="{E028CFDE-7951-45FF-B64D-EA3A48C20137}" type="presOf" srcId="{32A74E5D-F61C-4717-BB7F-374E3A78D013}" destId="{DC2F728D-2709-4EEF-9EE0-2B38B735A19E}" srcOrd="0" destOrd="0" presId="urn:microsoft.com/office/officeart/2005/8/layout/hierarchy6"/>
    <dgm:cxn modelId="{C90334F7-E785-4DA1-B541-8EA27F2CD633}" srcId="{DB3447FF-1383-495E-9597-ED0D896CF964}" destId="{10A4AF02-09CA-4365-A1FF-3527DD7F9AE1}" srcOrd="0" destOrd="0" parTransId="{B22DA19B-5BED-4744-BC5C-03975F15F0A8}" sibTransId="{2CAC24C7-B7A7-4575-8187-BAFCCA285502}"/>
    <dgm:cxn modelId="{13DD09D5-3A1E-4C0A-8BE1-43D6D3525C4C}" type="presOf" srcId="{B22DA19B-5BED-4744-BC5C-03975F15F0A8}" destId="{9FCD4072-CD8B-4D7D-B503-C8F08CF622A1}" srcOrd="0" destOrd="0" presId="urn:microsoft.com/office/officeart/2005/8/layout/hierarchy6"/>
    <dgm:cxn modelId="{D031D01A-70B2-4002-BE46-D7E4301B3C5B}" type="presOf" srcId="{392C6EFB-B65F-4781-BB05-472FD7E336BE}" destId="{C7EB98B7-2AF8-4D57-8114-A49287640B86}" srcOrd="0" destOrd="0" presId="urn:microsoft.com/office/officeart/2005/8/layout/hierarchy6"/>
    <dgm:cxn modelId="{26E95737-474E-46B7-BAE8-2C715892B9F9}" type="presOf" srcId="{4F526F7F-101C-441F-A5F9-FE5A7FFC98FB}" destId="{B19FB23C-24B2-4985-B92B-5121C124B014}" srcOrd="0" destOrd="0" presId="urn:microsoft.com/office/officeart/2005/8/layout/hierarchy6"/>
    <dgm:cxn modelId="{47F7A7C6-90EC-48F9-B108-93FCB0E458E9}" srcId="{32A74E5D-F61C-4717-BB7F-374E3A78D013}" destId="{95FE5E88-B0B6-4631-9BBC-297069B028AD}" srcOrd="0" destOrd="0" parTransId="{4F526F7F-101C-441F-A5F9-FE5A7FFC98FB}" sibTransId="{4DD70A4E-03A1-4CA4-95B7-1FDA21371A7B}"/>
    <dgm:cxn modelId="{81E70C03-F113-4AEA-8196-D1E34D8672A9}" type="presOf" srcId="{95FE5E88-B0B6-4631-9BBC-297069B028AD}" destId="{F0321925-C26A-4144-B8AC-277DFB17F710}" srcOrd="0" destOrd="0" presId="urn:microsoft.com/office/officeart/2005/8/layout/hierarchy6"/>
    <dgm:cxn modelId="{410C9BD4-BA4D-4278-91C4-98BE67960409}" srcId="{5EA365CB-43A2-4BD5-88D7-94398EFD24DC}" destId="{B2EAAF2E-E72E-458F-AA3B-D5D4F2949F94}" srcOrd="0" destOrd="0" parTransId="{E80F801D-EE2A-43FC-86A9-BE6CE63987CD}" sibTransId="{0169D844-2A29-409C-9D21-AFED51AA1EDA}"/>
    <dgm:cxn modelId="{5C7EBED0-0B39-4B4E-B5C9-8BA5A79CC175}" type="presOf" srcId="{37096501-6C13-47D2-A271-5CA13EB33FF7}" destId="{44B14CFF-8AAF-48E5-AA5B-C325D6CA8301}" srcOrd="0" destOrd="0" presId="urn:microsoft.com/office/officeart/2005/8/layout/hierarchy6"/>
    <dgm:cxn modelId="{E39996C3-C49A-4456-B443-7842833A59F3}" type="presOf" srcId="{F3AB5F9A-22EA-405F-9249-0EB6FE0948B8}" destId="{502DF6AC-27AC-4F55-8039-25FDF6392714}" srcOrd="0" destOrd="0" presId="urn:microsoft.com/office/officeart/2005/8/layout/hierarchy6"/>
    <dgm:cxn modelId="{9A1DAF27-AA32-475F-80BA-FD6CEADBEC42}" type="presOf" srcId="{0C4F1F55-FED1-4C95-93A5-3E817635E4E4}" destId="{2C6B9EAD-4B85-4CEE-AC43-779F686F4586}" srcOrd="0" destOrd="0" presId="urn:microsoft.com/office/officeart/2005/8/layout/hierarchy6"/>
    <dgm:cxn modelId="{9FCADA09-60CA-4D68-81EE-FD183212CF65}" type="presOf" srcId="{10A4AF02-09CA-4365-A1FF-3527DD7F9AE1}" destId="{F639B545-9788-4A3D-A987-1227502641CA}" srcOrd="0" destOrd="0" presId="urn:microsoft.com/office/officeart/2005/8/layout/hierarchy6"/>
    <dgm:cxn modelId="{3AD113CC-F8F2-4976-B308-3F4DAB19910A}" type="presOf" srcId="{CC26F8E2-3157-4BF7-BEEC-F4302C85BF27}" destId="{C78E775A-849C-48BB-9C2C-258C3638387E}" srcOrd="0" destOrd="0" presId="urn:microsoft.com/office/officeart/2005/8/layout/hierarchy6"/>
    <dgm:cxn modelId="{D4E03113-7781-48D3-B9DE-1C8D722274B9}" srcId="{0C4F1F55-FED1-4C95-93A5-3E817635E4E4}" destId="{F3AB5F9A-22EA-405F-9249-0EB6FE0948B8}" srcOrd="0" destOrd="0" parTransId="{CC26F8E2-3157-4BF7-BEEC-F4302C85BF27}" sibTransId="{AA8A7AB6-E73F-46A6-B42A-17A45F76C2A2}"/>
    <dgm:cxn modelId="{2EE9BB89-EBDD-40A6-8392-D41797470ACE}" srcId="{B2EAAF2E-E72E-458F-AA3B-D5D4F2949F94}" destId="{DB3447FF-1383-495E-9597-ED0D896CF964}" srcOrd="1" destOrd="0" parTransId="{B80AA7AF-6561-4991-A5A5-0B2D9E81D17E}" sibTransId="{95F2782F-436E-41B8-A44A-39C5267C2BD5}"/>
    <dgm:cxn modelId="{BE1C7CE7-6F7E-4E24-939B-C7475581368E}" type="presOf" srcId="{DB3447FF-1383-495E-9597-ED0D896CF964}" destId="{5A047736-0975-4974-A8F6-A940056011E0}" srcOrd="0" destOrd="0" presId="urn:microsoft.com/office/officeart/2005/8/layout/hierarchy6"/>
    <dgm:cxn modelId="{0FAAB26E-9D0B-4903-992C-10BF5976CF10}" type="presOf" srcId="{B80AA7AF-6561-4991-A5A5-0B2D9E81D17E}" destId="{0D813992-BD56-473F-8533-CECA1F18E5D7}" srcOrd="0" destOrd="0" presId="urn:microsoft.com/office/officeart/2005/8/layout/hierarchy6"/>
    <dgm:cxn modelId="{0F1576E6-C358-4544-9C72-F5336640C40F}" type="presOf" srcId="{B2EAAF2E-E72E-458F-AA3B-D5D4F2949F94}" destId="{F3ACA14B-3865-440D-B495-41EB5596F0B8}" srcOrd="0" destOrd="0" presId="urn:microsoft.com/office/officeart/2005/8/layout/hierarchy6"/>
    <dgm:cxn modelId="{F682398A-4F04-456A-9D53-60758110ABEC}" srcId="{B2EAAF2E-E72E-458F-AA3B-D5D4F2949F94}" destId="{32A74E5D-F61C-4717-BB7F-374E3A78D013}" srcOrd="0" destOrd="0" parTransId="{37096501-6C13-47D2-A271-5CA13EB33FF7}" sibTransId="{8628CFCC-FF30-4765-9DD8-A072AC219153}"/>
    <dgm:cxn modelId="{020CAF3D-37CE-474F-95F3-A162CD83D9BB}" srcId="{B2EAAF2E-E72E-458F-AA3B-D5D4F2949F94}" destId="{0C4F1F55-FED1-4C95-93A5-3E817635E4E4}" srcOrd="2" destOrd="0" parTransId="{392C6EFB-B65F-4781-BB05-472FD7E336BE}" sibTransId="{69177B67-89CD-40A5-9B77-8EDEC9328623}"/>
    <dgm:cxn modelId="{8BFB7162-306E-4830-926D-9BDE65069A6A}" type="presParOf" srcId="{C37FB902-93B4-4077-9914-2153600931A9}" destId="{E28BC5DE-E4E3-489E-B8C3-C31AE7286EBE}" srcOrd="0" destOrd="0" presId="urn:microsoft.com/office/officeart/2005/8/layout/hierarchy6"/>
    <dgm:cxn modelId="{FB660749-EE69-4AC7-9FC3-7805EE6B3DB1}" type="presParOf" srcId="{E28BC5DE-E4E3-489E-B8C3-C31AE7286EBE}" destId="{B1F9F5D7-31BB-4C9F-98A8-9BABDF0FD358}" srcOrd="0" destOrd="0" presId="urn:microsoft.com/office/officeart/2005/8/layout/hierarchy6"/>
    <dgm:cxn modelId="{96190639-266E-4DE4-A2DF-A7688AEA50F4}" type="presParOf" srcId="{B1F9F5D7-31BB-4C9F-98A8-9BABDF0FD358}" destId="{4339DB6F-F5E5-4A5F-BF64-C4F8CC1E1710}" srcOrd="0" destOrd="0" presId="urn:microsoft.com/office/officeart/2005/8/layout/hierarchy6"/>
    <dgm:cxn modelId="{A6DCF353-1B06-404C-99F7-6B1759D1B20C}" type="presParOf" srcId="{4339DB6F-F5E5-4A5F-BF64-C4F8CC1E1710}" destId="{F3ACA14B-3865-440D-B495-41EB5596F0B8}" srcOrd="0" destOrd="0" presId="urn:microsoft.com/office/officeart/2005/8/layout/hierarchy6"/>
    <dgm:cxn modelId="{108ED4D9-7364-4995-91A4-10D879025317}" type="presParOf" srcId="{4339DB6F-F5E5-4A5F-BF64-C4F8CC1E1710}" destId="{DA9E6803-EA5C-4802-80FD-8F7391EA7A54}" srcOrd="1" destOrd="0" presId="urn:microsoft.com/office/officeart/2005/8/layout/hierarchy6"/>
    <dgm:cxn modelId="{3A2D18F6-A344-4A76-B5CC-0838D83D0DFC}" type="presParOf" srcId="{DA9E6803-EA5C-4802-80FD-8F7391EA7A54}" destId="{44B14CFF-8AAF-48E5-AA5B-C325D6CA8301}" srcOrd="0" destOrd="0" presId="urn:microsoft.com/office/officeart/2005/8/layout/hierarchy6"/>
    <dgm:cxn modelId="{3827C44A-7EBA-43D2-BF83-7534075F50A8}" type="presParOf" srcId="{DA9E6803-EA5C-4802-80FD-8F7391EA7A54}" destId="{C2158034-DFB8-481A-BB3E-0CB847C05BCB}" srcOrd="1" destOrd="0" presId="urn:microsoft.com/office/officeart/2005/8/layout/hierarchy6"/>
    <dgm:cxn modelId="{4B9710BF-9BB5-4759-AFA4-261DF5C62E27}" type="presParOf" srcId="{C2158034-DFB8-481A-BB3E-0CB847C05BCB}" destId="{DC2F728D-2709-4EEF-9EE0-2B38B735A19E}" srcOrd="0" destOrd="0" presId="urn:microsoft.com/office/officeart/2005/8/layout/hierarchy6"/>
    <dgm:cxn modelId="{1B1A72EE-C0CC-45C0-8B01-980945E91FE5}" type="presParOf" srcId="{C2158034-DFB8-481A-BB3E-0CB847C05BCB}" destId="{ADE75931-29C6-4A9A-884D-0182590A2100}" srcOrd="1" destOrd="0" presId="urn:microsoft.com/office/officeart/2005/8/layout/hierarchy6"/>
    <dgm:cxn modelId="{089021EF-A4B5-46E2-A6DB-3197E1AE50BD}" type="presParOf" srcId="{ADE75931-29C6-4A9A-884D-0182590A2100}" destId="{B19FB23C-24B2-4985-B92B-5121C124B014}" srcOrd="0" destOrd="0" presId="urn:microsoft.com/office/officeart/2005/8/layout/hierarchy6"/>
    <dgm:cxn modelId="{CAC5F19E-C263-46CA-83EF-AE4EB7EAD895}" type="presParOf" srcId="{ADE75931-29C6-4A9A-884D-0182590A2100}" destId="{3ADC1771-D1B1-4100-B909-FF52BFFEF3E7}" srcOrd="1" destOrd="0" presId="urn:microsoft.com/office/officeart/2005/8/layout/hierarchy6"/>
    <dgm:cxn modelId="{DC2FABE5-0A36-4522-BC82-97877CA2F1E6}" type="presParOf" srcId="{3ADC1771-D1B1-4100-B909-FF52BFFEF3E7}" destId="{F0321925-C26A-4144-B8AC-277DFB17F710}" srcOrd="0" destOrd="0" presId="urn:microsoft.com/office/officeart/2005/8/layout/hierarchy6"/>
    <dgm:cxn modelId="{F9A549A7-7FCC-4223-B885-84959C4D7127}" type="presParOf" srcId="{3ADC1771-D1B1-4100-B909-FF52BFFEF3E7}" destId="{89463800-68A0-4E7B-B497-91BECE063B23}" srcOrd="1" destOrd="0" presId="urn:microsoft.com/office/officeart/2005/8/layout/hierarchy6"/>
    <dgm:cxn modelId="{A64CE9D9-69D5-4327-95ED-3D86DB9311BD}" type="presParOf" srcId="{DA9E6803-EA5C-4802-80FD-8F7391EA7A54}" destId="{0D813992-BD56-473F-8533-CECA1F18E5D7}" srcOrd="2" destOrd="0" presId="urn:microsoft.com/office/officeart/2005/8/layout/hierarchy6"/>
    <dgm:cxn modelId="{30A029D6-4E4F-4F4D-851A-FDA6C4BBEF00}" type="presParOf" srcId="{DA9E6803-EA5C-4802-80FD-8F7391EA7A54}" destId="{7C6FBE91-FADE-4034-97FB-E17B34EB5E41}" srcOrd="3" destOrd="0" presId="urn:microsoft.com/office/officeart/2005/8/layout/hierarchy6"/>
    <dgm:cxn modelId="{B99CD780-CCCE-4378-9881-2B1BCD05B802}" type="presParOf" srcId="{7C6FBE91-FADE-4034-97FB-E17B34EB5E41}" destId="{5A047736-0975-4974-A8F6-A940056011E0}" srcOrd="0" destOrd="0" presId="urn:microsoft.com/office/officeart/2005/8/layout/hierarchy6"/>
    <dgm:cxn modelId="{D012517B-18F5-46E1-B6D4-62CFF884C0C6}" type="presParOf" srcId="{7C6FBE91-FADE-4034-97FB-E17B34EB5E41}" destId="{22F78A6E-FA62-41DE-BDE9-59EA57C755B7}" srcOrd="1" destOrd="0" presId="urn:microsoft.com/office/officeart/2005/8/layout/hierarchy6"/>
    <dgm:cxn modelId="{11BA1051-2778-4CF7-B312-C6508175A2D7}" type="presParOf" srcId="{22F78A6E-FA62-41DE-BDE9-59EA57C755B7}" destId="{9FCD4072-CD8B-4D7D-B503-C8F08CF622A1}" srcOrd="0" destOrd="0" presId="urn:microsoft.com/office/officeart/2005/8/layout/hierarchy6"/>
    <dgm:cxn modelId="{1325ADFF-3490-4813-9EB4-7E767C4C000C}" type="presParOf" srcId="{22F78A6E-FA62-41DE-BDE9-59EA57C755B7}" destId="{F664BDBD-A305-464C-85FA-17631DA49DAF}" srcOrd="1" destOrd="0" presId="urn:microsoft.com/office/officeart/2005/8/layout/hierarchy6"/>
    <dgm:cxn modelId="{BA9BBBEB-FCEE-4448-B085-063E7C772466}" type="presParOf" srcId="{F664BDBD-A305-464C-85FA-17631DA49DAF}" destId="{F639B545-9788-4A3D-A987-1227502641CA}" srcOrd="0" destOrd="0" presId="urn:microsoft.com/office/officeart/2005/8/layout/hierarchy6"/>
    <dgm:cxn modelId="{40A26831-045A-4B5C-A808-192788A85AAD}" type="presParOf" srcId="{F664BDBD-A305-464C-85FA-17631DA49DAF}" destId="{2F5D7DDA-EEFF-4BBF-8BC4-14E8428BFF06}" srcOrd="1" destOrd="0" presId="urn:microsoft.com/office/officeart/2005/8/layout/hierarchy6"/>
    <dgm:cxn modelId="{90696127-511D-48D6-9504-69493114CEF3}" type="presParOf" srcId="{DA9E6803-EA5C-4802-80FD-8F7391EA7A54}" destId="{C7EB98B7-2AF8-4D57-8114-A49287640B86}" srcOrd="4" destOrd="0" presId="urn:microsoft.com/office/officeart/2005/8/layout/hierarchy6"/>
    <dgm:cxn modelId="{4EC4B79B-C5B6-463D-B73F-FD0DB5891C60}" type="presParOf" srcId="{DA9E6803-EA5C-4802-80FD-8F7391EA7A54}" destId="{DF9EDD83-13FC-4E27-96DB-5FCE13B1E47D}" srcOrd="5" destOrd="0" presId="urn:microsoft.com/office/officeart/2005/8/layout/hierarchy6"/>
    <dgm:cxn modelId="{1D7DC668-901F-4552-BF13-C57CDFF7560E}" type="presParOf" srcId="{DF9EDD83-13FC-4E27-96DB-5FCE13B1E47D}" destId="{2C6B9EAD-4B85-4CEE-AC43-779F686F4586}" srcOrd="0" destOrd="0" presId="urn:microsoft.com/office/officeart/2005/8/layout/hierarchy6"/>
    <dgm:cxn modelId="{239BA8FC-E909-450B-B9B0-6B33B5A4A002}" type="presParOf" srcId="{DF9EDD83-13FC-4E27-96DB-5FCE13B1E47D}" destId="{D73DE0A4-A260-451A-BBA1-29FEA5ABBBC5}" srcOrd="1" destOrd="0" presId="urn:microsoft.com/office/officeart/2005/8/layout/hierarchy6"/>
    <dgm:cxn modelId="{1DC8E4D8-009F-4A6E-8BB6-17A35911B9D3}" type="presParOf" srcId="{D73DE0A4-A260-451A-BBA1-29FEA5ABBBC5}" destId="{C78E775A-849C-48BB-9C2C-258C3638387E}" srcOrd="0" destOrd="0" presId="urn:microsoft.com/office/officeart/2005/8/layout/hierarchy6"/>
    <dgm:cxn modelId="{CE4F5CA0-B457-46BD-9189-8FBEAC1AB05A}" type="presParOf" srcId="{D73DE0A4-A260-451A-BBA1-29FEA5ABBBC5}" destId="{EF55A615-11FC-4786-B21F-36CB78239FEE}" srcOrd="1" destOrd="0" presId="urn:microsoft.com/office/officeart/2005/8/layout/hierarchy6"/>
    <dgm:cxn modelId="{E315502C-BFBB-4ADF-BE5C-AFD2C8051F22}" type="presParOf" srcId="{EF55A615-11FC-4786-B21F-36CB78239FEE}" destId="{502DF6AC-27AC-4F55-8039-25FDF6392714}" srcOrd="0" destOrd="0" presId="urn:microsoft.com/office/officeart/2005/8/layout/hierarchy6"/>
    <dgm:cxn modelId="{C43622D7-BE88-4F5F-9BF0-D8BBF31F4D79}" type="presParOf" srcId="{EF55A615-11FC-4786-B21F-36CB78239FEE}" destId="{5EFA2945-4B33-4C36-B918-1CB9B778DB24}" srcOrd="1" destOrd="0" presId="urn:microsoft.com/office/officeart/2005/8/layout/hierarchy6"/>
    <dgm:cxn modelId="{03EBB4C5-1350-4AB5-8C26-D17519A442F5}" type="presParOf" srcId="{C37FB902-93B4-4077-9914-2153600931A9}" destId="{60043873-ED56-49D2-A5B7-35C5495C739B}" srcOrd="1" destOrd="0" presId="urn:microsoft.com/office/officeart/2005/8/layout/hierarchy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320A769-E78D-45E0-91F9-F883D5C762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A435268-840C-422D-BF56-731DEFD8A409}">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版本经理</a:t>
          </a:r>
          <a:endParaRPr lang="zh-CN" altLang="en-US" sz="1200" dirty="0"/>
        </a:p>
      </dgm:t>
    </dgm:pt>
    <dgm:pt modelId="{B0A0A042-B3E0-4ECD-87BE-D349F853150B}" cxnId="{66575BE0-2E8A-405D-9193-5222579DCFBF}" type="parTrans">
      <dgm:prSet/>
      <dgm:spPr/>
      <dgm:t>
        <a:bodyPr/>
        <a:lstStyle/>
        <a:p>
          <a:endParaRPr lang="zh-CN" altLang="en-US" sz="1200"/>
        </a:p>
      </dgm:t>
    </dgm:pt>
    <dgm:pt modelId="{D8A48926-E647-4D7B-8CC6-5F40A3DE9D36}" cxnId="{66575BE0-2E8A-405D-9193-5222579DCFBF}" type="sibTrans">
      <dgm:prSet/>
      <dgm:spPr/>
      <dgm:t>
        <a:bodyPr/>
        <a:lstStyle/>
        <a:p>
          <a:endParaRPr lang="zh-CN" altLang="en-US" sz="1200"/>
        </a:p>
      </dgm:t>
    </dgm:pt>
    <dgm:pt modelId="{47235BAE-1EEA-4EDC-886B-1EDAEA74BF70}" type="asst">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POP</a:t>
          </a:r>
          <a:endParaRPr lang="zh-CN" altLang="en-US" sz="1200" dirty="0"/>
        </a:p>
      </dgm:t>
    </dgm:pt>
    <dgm:pt modelId="{A22D0C17-6DE7-4961-8FAD-9EF0171EA5A2}" cxnId="{C7EF647E-C74D-4765-8696-2CFFDC41EF6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97F5EF7E-5CE8-49DB-946A-5DFC8B02C344}" cxnId="{C7EF647E-C74D-4765-8696-2CFFDC41EF68}" type="sibTrans">
      <dgm:prSet/>
      <dgm:spPr/>
      <dgm:t>
        <a:bodyPr/>
        <a:lstStyle/>
        <a:p>
          <a:endParaRPr lang="zh-CN" altLang="en-US" sz="1200"/>
        </a:p>
      </dgm:t>
    </dgm:pt>
    <dgm:pt modelId="{648D0C73-AA15-42AD-AFE8-ED239AD1D9B8}">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系统设计组（</a:t>
          </a:r>
          <a:r>
            <a:rPr lang="en-US" altLang="zh-CN" sz="1200" dirty="0" smtClean="0"/>
            <a:t>SE</a:t>
          </a:r>
          <a:r>
            <a:rPr lang="zh-CN" altLang="en-US" sz="1200" dirty="0" smtClean="0"/>
            <a:t>）</a:t>
          </a:r>
          <a:endParaRPr lang="zh-CN" altLang="en-US" sz="1200" dirty="0"/>
        </a:p>
      </dgm:t>
    </dgm:pt>
    <dgm:pt modelId="{171F02DB-415B-472A-8651-B599F48646B7}" cxnId="{F66C3580-C26D-4A78-AA26-D9C8EE4790C9}"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A4271767-3372-4DB8-B3A9-E4AAD4FC6DA9}" cxnId="{F66C3580-C26D-4A78-AA26-D9C8EE4790C9}" type="sibTrans">
      <dgm:prSet/>
      <dgm:spPr/>
      <dgm:t>
        <a:bodyPr/>
        <a:lstStyle/>
        <a:p>
          <a:endParaRPr lang="zh-CN" altLang="en-US" sz="1200"/>
        </a:p>
      </dgm:t>
    </dgm:pt>
    <dgm:pt modelId="{7F402C0A-DA47-47B2-8FFD-B8D8E7CD4FC8}">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XX</a:t>
          </a:r>
          <a:r>
            <a:rPr lang="zh-CN" altLang="en-US" sz="1200" dirty="0" smtClean="0"/>
            <a:t>特性小组</a:t>
          </a:r>
          <a:endParaRPr lang="zh-CN" altLang="en-US" sz="1200" dirty="0"/>
        </a:p>
      </dgm:t>
    </dgm:pt>
    <dgm:pt modelId="{5AFCF31E-9DBF-42E6-9BB2-556B20BD5529}" cxnId="{E6FCBA46-D30A-4D77-8DC3-BE2A301C181F}"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82386D42-58F9-44DE-BFAD-8E5CB6DC31A0}" cxnId="{E6FCBA46-D30A-4D77-8DC3-BE2A301C181F}" type="sibTrans">
      <dgm:prSet/>
      <dgm:spPr/>
      <dgm:t>
        <a:bodyPr/>
        <a:lstStyle/>
        <a:p>
          <a:endParaRPr lang="zh-CN" altLang="en-US" sz="1200"/>
        </a:p>
      </dgm:t>
    </dgm:pt>
    <dgm:pt modelId="{AE44DD1B-5B45-41CF-B665-ADF65F5A13E9}">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XX</a:t>
          </a:r>
          <a:r>
            <a:rPr lang="zh-CN" altLang="en-US" sz="1200" dirty="0" smtClean="0"/>
            <a:t>特性小组</a:t>
          </a:r>
          <a:endParaRPr lang="zh-CN" altLang="en-US" sz="1200" dirty="0"/>
        </a:p>
      </dgm:t>
    </dgm:pt>
    <dgm:pt modelId="{104A0577-3040-4125-AE8E-DD9D88B6151C}" cxnId="{68C29D01-E546-4C16-BCBF-9A7F2DAB8A6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DA1A449D-FCE5-43D2-B5C7-4A5BAE9B253B}" cxnId="{68C29D01-E546-4C16-BCBF-9A7F2DAB8A68}" type="sibTrans">
      <dgm:prSet/>
      <dgm:spPr/>
      <dgm:t>
        <a:bodyPr/>
        <a:lstStyle/>
        <a:p>
          <a:endParaRPr lang="zh-CN" altLang="en-US" sz="1200"/>
        </a:p>
      </dgm:t>
    </dgm:pt>
    <dgm:pt modelId="{D3D40063-BEBE-4C1C-A8CE-885E37287F6F}" type="asst">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QA</a:t>
          </a:r>
          <a:endParaRPr lang="zh-CN" altLang="en-US" sz="1200" dirty="0"/>
        </a:p>
      </dgm:t>
    </dgm:pt>
    <dgm:pt modelId="{EBE4344D-7FA0-4ABB-A60F-17E68BBF5519}" cxnId="{D16878CA-1EA8-4E9E-8C4A-361D3E60F2A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36548F3C-2AA4-451A-B3D5-86D58B156AD7}" cxnId="{D16878CA-1EA8-4E9E-8C4A-361D3E60F2A8}" type="sibTrans">
      <dgm:prSet/>
      <dgm:spPr/>
      <dgm:t>
        <a:bodyPr/>
        <a:lstStyle/>
        <a:p>
          <a:endParaRPr lang="zh-CN" altLang="en-US" sz="1200"/>
        </a:p>
      </dgm:t>
    </dgm:pt>
    <dgm:pt modelId="{21B12092-CFC4-4C85-8E95-8633D1436B15}">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设计</a:t>
          </a:r>
          <a:endParaRPr lang="zh-CN" altLang="en-US" sz="1200" dirty="0"/>
        </a:p>
      </dgm:t>
    </dgm:pt>
    <dgm:pt modelId="{F0222643-2000-4017-B4AD-30FEB0DC9ACB}" cxnId="{F5B2CBD6-C98C-4C3C-BC15-4E74C589D8B2}"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6119CD58-5787-4FDC-8CFF-23BE53A16608}" cxnId="{F5B2CBD6-C98C-4C3C-BC15-4E74C589D8B2}" type="sibTrans">
      <dgm:prSet/>
      <dgm:spPr/>
      <dgm:t>
        <a:bodyPr/>
        <a:lstStyle/>
        <a:p>
          <a:endParaRPr lang="zh-CN" altLang="en-US" sz="1200"/>
        </a:p>
      </dgm:t>
    </dgm:pt>
    <dgm:pt modelId="{6CAB23EA-114B-4C82-A0FA-4CB9278285A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资料</a:t>
          </a:r>
          <a:endParaRPr lang="zh-CN" altLang="en-US" sz="1200" dirty="0"/>
        </a:p>
      </dgm:t>
    </dgm:pt>
    <dgm:pt modelId="{23FDF24F-801A-4A86-8927-B8456985FE06}" cxnId="{E9E0AF51-638C-4242-A647-C5FFD9AE074B}"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5C669D36-7DBE-43BC-B024-07537AB049A5}" cxnId="{E9E0AF51-638C-4242-A647-C5FFD9AE074B}" type="sibTrans">
      <dgm:prSet/>
      <dgm:spPr/>
      <dgm:t>
        <a:bodyPr/>
        <a:lstStyle/>
        <a:p>
          <a:endParaRPr lang="zh-CN" altLang="en-US" sz="1200"/>
        </a:p>
      </dgm:t>
    </dgm:pt>
    <dgm:pt modelId="{CE6002D4-5498-470A-B331-B8BEDA75CE47}">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营销</a:t>
          </a:r>
          <a:endParaRPr lang="zh-CN" altLang="en-US" sz="1200" dirty="0"/>
        </a:p>
      </dgm:t>
    </dgm:pt>
    <dgm:pt modelId="{96706E3E-50D4-4677-B733-485195184D96}" cxnId="{A5F54345-C8AD-48C2-BB8F-1FE1247C9C2D}"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EA5ECEC2-63DF-4175-B96F-EE0930643C44}" cxnId="{A5F54345-C8AD-48C2-BB8F-1FE1247C9C2D}" type="sibTrans">
      <dgm:prSet/>
      <dgm:spPr/>
      <dgm:t>
        <a:bodyPr/>
        <a:lstStyle/>
        <a:p>
          <a:endParaRPr lang="zh-CN" altLang="en-US" sz="1200"/>
        </a:p>
      </dgm:t>
    </dgm:pt>
    <dgm:pt modelId="{FB6E8FA3-7081-4635-BC57-D947DA7CEC2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I&amp;V</a:t>
          </a:r>
          <a:r>
            <a:rPr lang="zh-CN" altLang="en-US" sz="1200" dirty="0" smtClean="0"/>
            <a:t>组</a:t>
          </a:r>
          <a:endParaRPr lang="zh-CN" altLang="en-US" sz="1200" dirty="0"/>
        </a:p>
      </dgm:t>
    </dgm:pt>
    <dgm:pt modelId="{500979D3-BDA4-4FBD-AF46-4DFB0E10AADB}" cxnId="{2C88D2AF-B93D-4D07-965A-1C47EA1C45A1}" type="parTrans">
      <dgm:prSet/>
      <dgm:spPr>
        <a:solidFill>
          <a:schemeClr val="accent5">
            <a:lumMod val="60000"/>
            <a:lumOff val="40000"/>
          </a:schemeClr>
        </a:solidFill>
      </dgm:spPr>
      <dgm:t>
        <a:bodyPr/>
        <a:lstStyle/>
        <a:p>
          <a:endParaRPr lang="zh-CN" altLang="en-US" sz="1200"/>
        </a:p>
      </dgm:t>
    </dgm:pt>
    <dgm:pt modelId="{CDCD646F-D82C-4A43-A97D-8297EAD32FD4}" cxnId="{2C88D2AF-B93D-4D07-965A-1C47EA1C45A1}" type="sibTrans">
      <dgm:prSet/>
      <dgm:spPr/>
      <dgm:t>
        <a:bodyPr/>
        <a:lstStyle/>
        <a:p>
          <a:endParaRPr lang="zh-CN" altLang="en-US" sz="1200"/>
        </a:p>
      </dgm:t>
    </dgm:pt>
    <dgm:pt modelId="{310743E8-6A85-4FEA-AF2A-F543DB40678A}">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服务</a:t>
          </a:r>
          <a:endParaRPr lang="zh-CN" altLang="en-US" sz="1200" dirty="0"/>
        </a:p>
      </dgm:t>
    </dgm:pt>
    <dgm:pt modelId="{4E52A04E-75C0-4C0D-8468-BA7DA1BE5ECB}" cxnId="{39429220-EA52-40BD-AC4F-2E1D9337EE67}"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4EEEEA65-62D6-40CC-9565-CDCC6853ABA7}" cxnId="{39429220-EA52-40BD-AC4F-2E1D9337EE67}" type="sibTrans">
      <dgm:prSet/>
      <dgm:spPr/>
      <dgm:t>
        <a:bodyPr/>
        <a:lstStyle/>
        <a:p>
          <a:endParaRPr lang="zh-CN" altLang="en-US" sz="1200"/>
        </a:p>
      </dgm:t>
    </dgm:pt>
    <dgm:pt modelId="{96541052-14F0-492A-8528-E2F7E3A99B88}">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供应</a:t>
          </a:r>
          <a:r>
            <a:rPr lang="en-US" altLang="zh-CN" sz="1200" dirty="0" smtClean="0"/>
            <a:t>/</a:t>
          </a:r>
          <a:r>
            <a:rPr lang="zh-CN" altLang="en-US" sz="1200" dirty="0" smtClean="0"/>
            <a:t>制造</a:t>
          </a:r>
          <a:endParaRPr lang="zh-CN" altLang="en-US" sz="1200" dirty="0"/>
        </a:p>
      </dgm:t>
    </dgm:pt>
    <dgm:pt modelId="{B549850C-CD67-42FC-A9D1-4548D93D587E}" cxnId="{0A4FB306-4F89-4295-A889-4B41DC4016EB}"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DBE2263B-257E-40B9-8116-0B0D6324A7C4}" cxnId="{0A4FB306-4F89-4295-A889-4B41DC4016EB}" type="sibTrans">
      <dgm:prSet/>
      <dgm:spPr/>
      <dgm:t>
        <a:bodyPr/>
        <a:lstStyle/>
        <a:p>
          <a:endParaRPr lang="zh-CN" altLang="en-US" sz="1200"/>
        </a:p>
      </dgm:t>
    </dgm:pt>
    <dgm:pt modelId="{5599352C-18FC-458C-AB08-6441D06F2E54}">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SE</a:t>
          </a:r>
          <a:endParaRPr lang="zh-CN" altLang="en-US" sz="1200" dirty="0"/>
        </a:p>
      </dgm:t>
    </dgm:pt>
    <dgm:pt modelId="{E2F64A00-EB33-4ABF-8E1C-B16885555487}" cxnId="{B753571D-42EC-4C84-A456-566AC27D8566}"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71FB4E52-122E-4611-A10A-60F7CBD16109}" cxnId="{B753571D-42EC-4C84-A456-566AC27D8566}" type="sibTrans">
      <dgm:prSet/>
      <dgm:spPr/>
      <dgm:t>
        <a:bodyPr/>
        <a:lstStyle/>
        <a:p>
          <a:endParaRPr lang="zh-CN" altLang="en-US" sz="1200"/>
        </a:p>
      </dgm:t>
    </dgm:pt>
    <dgm:pt modelId="{09876F0F-4D9A-42BC-9B58-3FEBDDAAE15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开发</a:t>
          </a:r>
          <a:endParaRPr lang="zh-CN" altLang="en-US" sz="1200" dirty="0"/>
        </a:p>
      </dgm:t>
    </dgm:pt>
    <dgm:pt modelId="{2E7434E4-C0E4-47CB-8591-BD504DC96ECB}" cxnId="{B114AC23-33C2-45A7-BC16-01EC059AAEFF}"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699028F3-B3BE-4445-977B-FCA2C521BF33}" cxnId="{B114AC23-33C2-45A7-BC16-01EC059AAEFF}" type="sibTrans">
      <dgm:prSet/>
      <dgm:spPr/>
      <dgm:t>
        <a:bodyPr/>
        <a:lstStyle/>
        <a:p>
          <a:endParaRPr lang="zh-CN" altLang="en-US" sz="1200"/>
        </a:p>
      </dgm:t>
    </dgm:pt>
    <dgm:pt modelId="{3DBFC741-8B4C-421F-8076-5B0C3132B125}">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测试</a:t>
          </a:r>
          <a:endParaRPr lang="zh-CN" altLang="en-US" sz="1200" dirty="0"/>
        </a:p>
      </dgm:t>
    </dgm:pt>
    <dgm:pt modelId="{3215062A-D3CE-41F3-B3C9-4AF3073F848F}" cxnId="{A4F90CE9-505D-4580-A542-7F36F471E934}"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B6CA67AC-2023-47DB-B0C0-B5C963130F55}" cxnId="{A4F90CE9-505D-4580-A542-7F36F471E934}" type="sibTrans">
      <dgm:prSet/>
      <dgm:spPr/>
      <dgm:t>
        <a:bodyPr/>
        <a:lstStyle/>
        <a:p>
          <a:endParaRPr lang="zh-CN" altLang="en-US" sz="1200"/>
        </a:p>
      </dgm:t>
    </dgm:pt>
    <dgm:pt modelId="{B8CBAE18-3C76-49A8-9D54-FB8C3CC1DA65}">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资料</a:t>
          </a:r>
          <a:endParaRPr lang="zh-CN" altLang="en-US" sz="1200" dirty="0"/>
        </a:p>
      </dgm:t>
    </dgm:pt>
    <dgm:pt modelId="{C3C13755-7E8B-40D0-9E6D-B48028DC9009}" cxnId="{9D955ADB-6389-49B2-BCED-F52CAF335FB7}"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1CF9E83A-EBCA-4588-B140-E9C208B926CD}" cxnId="{9D955ADB-6389-49B2-BCED-F52CAF335FB7}" type="sibTrans">
      <dgm:prSet/>
      <dgm:spPr/>
      <dgm:t>
        <a:bodyPr/>
        <a:lstStyle/>
        <a:p>
          <a:endParaRPr lang="zh-CN" altLang="en-US" sz="1200"/>
        </a:p>
      </dgm:t>
    </dgm:pt>
    <dgm:pt modelId="{29751B1F-65B3-461A-B7C1-6BE56F6AF2B2}">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SE</a:t>
          </a:r>
          <a:endParaRPr lang="zh-CN" altLang="en-US" sz="1200" dirty="0"/>
        </a:p>
      </dgm:t>
    </dgm:pt>
    <dgm:pt modelId="{1367CDD0-4BFE-467C-BFE2-A8CEC8FFAA8D}" cxnId="{03537219-5130-409B-8C97-EFE34987EE63}"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02DA1F7B-DC02-49B7-A009-3B91F145787C}" cxnId="{03537219-5130-409B-8C97-EFE34987EE63}" type="sibTrans">
      <dgm:prSet/>
      <dgm:spPr/>
      <dgm:t>
        <a:bodyPr/>
        <a:lstStyle/>
        <a:p>
          <a:endParaRPr lang="zh-CN" altLang="en-US" sz="1200"/>
        </a:p>
      </dgm:t>
    </dgm:pt>
    <dgm:pt modelId="{51EB7E32-B8AC-4DB2-B57D-10FF38E6E70A}">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开发</a:t>
          </a:r>
          <a:endParaRPr lang="zh-CN" altLang="en-US" sz="1200" dirty="0"/>
        </a:p>
      </dgm:t>
    </dgm:pt>
    <dgm:pt modelId="{40C6E397-7520-42BC-B3C2-B01667D9351D}" cxnId="{C18A3F62-C675-4050-9EC3-CE38839E674D}"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1CF2F3D0-35C5-445E-84D6-F46894A4B31E}" cxnId="{C18A3F62-C675-4050-9EC3-CE38839E674D}" type="sibTrans">
      <dgm:prSet/>
      <dgm:spPr/>
      <dgm:t>
        <a:bodyPr/>
        <a:lstStyle/>
        <a:p>
          <a:endParaRPr lang="zh-CN" altLang="en-US" sz="1200"/>
        </a:p>
      </dgm:t>
    </dgm:pt>
    <dgm:pt modelId="{069B398A-BA46-4A9B-B3BF-18F2AA428ED9}">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测试</a:t>
          </a:r>
          <a:endParaRPr lang="zh-CN" altLang="en-US" sz="1200" dirty="0"/>
        </a:p>
      </dgm:t>
    </dgm:pt>
    <dgm:pt modelId="{6C8BB046-71EC-4323-8E5B-6F13CDBEA867}" cxnId="{48C99812-8820-4441-99EA-78056A47D44C}"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FC7E83ED-35FB-4C7D-B914-7BBAE1DFA283}" cxnId="{48C99812-8820-4441-99EA-78056A47D44C}" type="sibTrans">
      <dgm:prSet/>
      <dgm:spPr/>
      <dgm:t>
        <a:bodyPr/>
        <a:lstStyle/>
        <a:p>
          <a:endParaRPr lang="zh-CN" altLang="en-US" sz="1200"/>
        </a:p>
      </dgm:t>
    </dgm:pt>
    <dgm:pt modelId="{7456E63B-3635-4D91-8CE2-D0A89448A468}">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资料</a:t>
          </a:r>
          <a:endParaRPr lang="zh-CN" altLang="en-US" sz="1200" dirty="0"/>
        </a:p>
      </dgm:t>
    </dgm:pt>
    <dgm:pt modelId="{38489FEF-E894-4D88-8A6C-D60E991CD312}" cxnId="{37E5422E-CDE0-4D1F-A86D-BC2C8566C431}"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200"/>
        </a:p>
      </dgm:t>
    </dgm:pt>
    <dgm:pt modelId="{965394B6-E3D3-4828-98F1-D042E7A1124B}" cxnId="{37E5422E-CDE0-4D1F-A86D-BC2C8566C431}" type="sibTrans">
      <dgm:prSet/>
      <dgm:spPr/>
      <dgm:t>
        <a:bodyPr/>
        <a:lstStyle/>
        <a:p>
          <a:endParaRPr lang="zh-CN" altLang="en-US" sz="1200"/>
        </a:p>
      </dgm:t>
    </dgm:pt>
    <dgm:pt modelId="{CB5141B9-9A04-4422-90D2-BE8B8BF1CC41}" type="asst">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XX</a:t>
          </a:r>
          <a:r>
            <a:rPr lang="zh-CN" altLang="en-US" sz="1200" dirty="0" smtClean="0"/>
            <a:t>联系人</a:t>
          </a:r>
          <a:endParaRPr lang="zh-CN" altLang="en-US" sz="1200" dirty="0"/>
        </a:p>
      </dgm:t>
    </dgm:pt>
    <dgm:pt modelId="{F54E324C-0B60-4E20-A36A-0D646C53F995}" cxnId="{37BA8525-B912-410E-8AB1-01BFA176F43A}"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CAD70FBB-852E-4EAE-AAA6-A596BCB3D610}" cxnId="{37BA8525-B912-410E-8AB1-01BFA176F43A}" type="sibTrans">
      <dgm:prSet/>
      <dgm:spPr/>
      <dgm:t>
        <a:bodyPr/>
        <a:lstStyle/>
        <a:p>
          <a:endParaRPr lang="zh-CN" altLang="en-US"/>
        </a:p>
      </dgm:t>
    </dgm:pt>
    <dgm:pt modelId="{0371A593-1C61-4F46-A08A-8D9F495BFC33}" type="asst">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成本</a:t>
          </a:r>
          <a:endParaRPr lang="zh-CN" altLang="en-US" sz="1200" dirty="0"/>
        </a:p>
      </dgm:t>
    </dgm:pt>
    <dgm:pt modelId="{324F1C8B-96F5-4ECB-80EE-4D3D06A08E00}" cxnId="{2F19E7C0-C2F7-4F8C-8032-C97F73181FD0}"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BEFE44BF-93B1-4A09-9074-BAEC4EE55F03}" cxnId="{2F19E7C0-C2F7-4F8C-8032-C97F73181FD0}" type="sibTrans">
      <dgm:prSet/>
      <dgm:spPr/>
      <dgm:t>
        <a:bodyPr/>
        <a:lstStyle/>
        <a:p>
          <a:endParaRPr lang="zh-CN" altLang="en-US"/>
        </a:p>
      </dgm:t>
    </dgm:pt>
    <dgm:pt modelId="{CE7F5E4B-127B-443F-984F-D5E41669D525}" type="asst">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US" altLang="zh-CN" sz="1200" dirty="0" smtClean="0"/>
            <a:t>CMO</a:t>
          </a:r>
          <a:endParaRPr lang="zh-CN" altLang="en-US" sz="1200" dirty="0"/>
        </a:p>
      </dgm:t>
    </dgm:pt>
    <dgm:pt modelId="{AF838A12-96FF-47D6-BF96-9E9F795F17CC}" cxnId="{D935D99C-B89A-46B7-AA94-DAD769C96FFE}"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083B51E8-F7BC-4E24-BEE8-A79DAED4DB36}" cxnId="{D935D99C-B89A-46B7-AA94-DAD769C96FFE}" type="sibTrans">
      <dgm:prSet/>
      <dgm:spPr/>
      <dgm:t>
        <a:bodyPr/>
        <a:lstStyle/>
        <a:p>
          <a:endParaRPr lang="zh-CN" altLang="en-US"/>
        </a:p>
      </dgm:t>
    </dgm:pt>
    <dgm:pt modelId="{BB801D41-CE0B-4CF7-85C7-7366F959AE0D}" type="asst">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200" dirty="0" smtClean="0"/>
            <a:t>财务</a:t>
          </a:r>
          <a:endParaRPr lang="zh-CN" altLang="en-US" sz="1200" dirty="0"/>
        </a:p>
      </dgm:t>
    </dgm:pt>
    <dgm:pt modelId="{DC647D51-0676-4B83-BC5F-78F868FE5730}" cxnId="{A1328B3C-CDEB-4C80-8267-84AADF4BF46D}"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9A306D71-CD20-4D32-83DA-1DD1C55C1472}" cxnId="{A1328B3C-CDEB-4C80-8267-84AADF4BF46D}" type="sibTrans">
      <dgm:prSet/>
      <dgm:spPr/>
      <dgm:t>
        <a:bodyPr/>
        <a:lstStyle/>
        <a:p>
          <a:endParaRPr lang="zh-CN" altLang="en-US"/>
        </a:p>
      </dgm:t>
    </dgm:pt>
    <dgm:pt modelId="{127948D4-CAFE-4C51-8C1F-324ABC6EE393}" type="pres">
      <dgm:prSet presAssocID="{6320A769-E78D-45E0-91F9-F883D5C76228}" presName="hierChild1" presStyleCnt="0">
        <dgm:presLayoutVars>
          <dgm:orgChart val="1"/>
          <dgm:chPref val="1"/>
          <dgm:dir/>
          <dgm:animOne val="branch"/>
          <dgm:animLvl val="lvl"/>
          <dgm:resizeHandles/>
        </dgm:presLayoutVars>
      </dgm:prSet>
      <dgm:spPr/>
      <dgm:t>
        <a:bodyPr/>
        <a:lstStyle/>
        <a:p>
          <a:endParaRPr lang="zh-CN" altLang="en-US"/>
        </a:p>
      </dgm:t>
    </dgm:pt>
    <dgm:pt modelId="{F211BC0A-3FF7-4372-8004-9162074033FB}" type="pres">
      <dgm:prSet presAssocID="{4A435268-840C-422D-BF56-731DEFD8A409}" presName="hierRoot1" presStyleCnt="0">
        <dgm:presLayoutVars>
          <dgm:hierBranch val="init"/>
        </dgm:presLayoutVars>
      </dgm:prSet>
      <dgm:spPr/>
    </dgm:pt>
    <dgm:pt modelId="{2DE04BB6-835E-4D10-B521-5BAAB686B46A}" type="pres">
      <dgm:prSet presAssocID="{4A435268-840C-422D-BF56-731DEFD8A409}" presName="rootComposite1" presStyleCnt="0"/>
      <dgm:spPr/>
    </dgm:pt>
    <dgm:pt modelId="{0B4E177C-DFDF-4A31-8D77-F71519B2E8BC}" type="pres">
      <dgm:prSet presAssocID="{4A435268-840C-422D-BF56-731DEFD8A409}" presName="rootText1" presStyleLbl="node0" presStyleIdx="0" presStyleCnt="1" custScaleX="218882" custScaleY="191187" custLinFactY="-100000" custLinFactNeighborY="-155856">
        <dgm:presLayoutVars>
          <dgm:chPref val="3"/>
        </dgm:presLayoutVars>
      </dgm:prSet>
      <dgm:spPr/>
      <dgm:t>
        <a:bodyPr/>
        <a:lstStyle/>
        <a:p>
          <a:endParaRPr lang="zh-CN" altLang="en-US"/>
        </a:p>
      </dgm:t>
    </dgm:pt>
    <dgm:pt modelId="{20DE1D20-E3C6-4610-8B21-E94080BE1183}" type="pres">
      <dgm:prSet presAssocID="{4A435268-840C-422D-BF56-731DEFD8A409}" presName="rootConnector1" presStyleLbl="node1" presStyleIdx="0" presStyleCnt="0"/>
      <dgm:spPr/>
      <dgm:t>
        <a:bodyPr/>
        <a:lstStyle/>
        <a:p>
          <a:endParaRPr lang="zh-CN" altLang="en-US"/>
        </a:p>
      </dgm:t>
    </dgm:pt>
    <dgm:pt modelId="{6665EDE0-CD4C-410F-80AF-D97D4C667171}" type="pres">
      <dgm:prSet presAssocID="{4A435268-840C-422D-BF56-731DEFD8A409}" presName="hierChild2" presStyleCnt="0"/>
      <dgm:spPr/>
    </dgm:pt>
    <dgm:pt modelId="{80F24589-6F7E-482E-80F1-B0E4609FE190}" type="pres">
      <dgm:prSet presAssocID="{171F02DB-415B-472A-8651-B599F48646B7}" presName="Name37" presStyleLbl="parChTrans1D2" presStyleIdx="0" presStyleCnt="10"/>
      <dgm:spPr/>
      <dgm:t>
        <a:bodyPr/>
        <a:lstStyle/>
        <a:p>
          <a:endParaRPr lang="zh-CN" altLang="en-US"/>
        </a:p>
      </dgm:t>
    </dgm:pt>
    <dgm:pt modelId="{22681F36-FFD0-422E-9642-80BDB7656D5D}" type="pres">
      <dgm:prSet presAssocID="{648D0C73-AA15-42AD-AFE8-ED239AD1D9B8}" presName="hierRoot2" presStyleCnt="0">
        <dgm:presLayoutVars>
          <dgm:hierBranch/>
        </dgm:presLayoutVars>
      </dgm:prSet>
      <dgm:spPr/>
    </dgm:pt>
    <dgm:pt modelId="{77D93FA3-B235-4327-9E13-8CF790C4DACB}" type="pres">
      <dgm:prSet presAssocID="{648D0C73-AA15-42AD-AFE8-ED239AD1D9B8}" presName="rootComposite" presStyleCnt="0"/>
      <dgm:spPr/>
    </dgm:pt>
    <dgm:pt modelId="{8887FFFC-BFC2-4B60-B526-915027923EE7}" type="pres">
      <dgm:prSet presAssocID="{648D0C73-AA15-42AD-AFE8-ED239AD1D9B8}" presName="rootText" presStyleLbl="node2" presStyleIdx="0" presStyleCnt="4" custScaleX="305895" custScaleY="133100" custLinFactNeighborY="19243">
        <dgm:presLayoutVars>
          <dgm:chPref val="3"/>
        </dgm:presLayoutVars>
      </dgm:prSet>
      <dgm:spPr/>
      <dgm:t>
        <a:bodyPr/>
        <a:lstStyle/>
        <a:p>
          <a:endParaRPr lang="zh-CN" altLang="en-US"/>
        </a:p>
      </dgm:t>
    </dgm:pt>
    <dgm:pt modelId="{A9F0A490-721F-42E0-B38F-3A3EF0443695}" type="pres">
      <dgm:prSet presAssocID="{648D0C73-AA15-42AD-AFE8-ED239AD1D9B8}" presName="rootConnector" presStyleLbl="node2" presStyleIdx="0" presStyleCnt="4"/>
      <dgm:spPr/>
      <dgm:t>
        <a:bodyPr/>
        <a:lstStyle/>
        <a:p>
          <a:endParaRPr lang="zh-CN" altLang="en-US"/>
        </a:p>
      </dgm:t>
    </dgm:pt>
    <dgm:pt modelId="{4EFA5791-6C65-45B7-AFFD-4BAF2C36BF37}" type="pres">
      <dgm:prSet presAssocID="{648D0C73-AA15-42AD-AFE8-ED239AD1D9B8}" presName="hierChild4" presStyleCnt="0"/>
      <dgm:spPr/>
    </dgm:pt>
    <dgm:pt modelId="{698FFDE3-5AF9-4350-B594-3C763FCA9341}" type="pres">
      <dgm:prSet presAssocID="{F0222643-2000-4017-B4AD-30FEB0DC9ACB}" presName="Name35" presStyleLbl="parChTrans1D3" presStyleIdx="0" presStyleCnt="13"/>
      <dgm:spPr/>
      <dgm:t>
        <a:bodyPr/>
        <a:lstStyle/>
        <a:p>
          <a:endParaRPr lang="zh-CN" altLang="en-US"/>
        </a:p>
      </dgm:t>
    </dgm:pt>
    <dgm:pt modelId="{10DAC22B-D11E-473E-A721-CAD994A08AB4}" type="pres">
      <dgm:prSet presAssocID="{21B12092-CFC4-4C85-8E95-8633D1436B15}" presName="hierRoot2" presStyleCnt="0">
        <dgm:presLayoutVars>
          <dgm:hierBranch val="init"/>
        </dgm:presLayoutVars>
      </dgm:prSet>
      <dgm:spPr/>
    </dgm:pt>
    <dgm:pt modelId="{E31D235F-BEE0-45BB-891A-085F1E01D14B}" type="pres">
      <dgm:prSet presAssocID="{21B12092-CFC4-4C85-8E95-8633D1436B15}" presName="rootComposite" presStyleCnt="0"/>
      <dgm:spPr/>
    </dgm:pt>
    <dgm:pt modelId="{369C9803-1845-4D06-9AFE-0AD90C9A257C}" type="pres">
      <dgm:prSet presAssocID="{21B12092-CFC4-4C85-8E95-8633D1436B15}" presName="rootText" presStyleLbl="node3" presStyleIdx="0" presStyleCnt="13" custScaleY="454749" custLinFactY="100000" custLinFactNeighborY="109195">
        <dgm:presLayoutVars>
          <dgm:chPref val="3"/>
        </dgm:presLayoutVars>
      </dgm:prSet>
      <dgm:spPr/>
      <dgm:t>
        <a:bodyPr/>
        <a:lstStyle/>
        <a:p>
          <a:endParaRPr lang="zh-CN" altLang="en-US"/>
        </a:p>
      </dgm:t>
    </dgm:pt>
    <dgm:pt modelId="{D30D6120-B72F-47CD-88AE-866B672DE020}" type="pres">
      <dgm:prSet presAssocID="{21B12092-CFC4-4C85-8E95-8633D1436B15}" presName="rootConnector" presStyleLbl="node3" presStyleIdx="0" presStyleCnt="13"/>
      <dgm:spPr/>
      <dgm:t>
        <a:bodyPr/>
        <a:lstStyle/>
        <a:p>
          <a:endParaRPr lang="zh-CN" altLang="en-US"/>
        </a:p>
      </dgm:t>
    </dgm:pt>
    <dgm:pt modelId="{3B2A0D8D-AE08-48FB-92A1-698A897356A8}" type="pres">
      <dgm:prSet presAssocID="{21B12092-CFC4-4C85-8E95-8633D1436B15}" presName="hierChild4" presStyleCnt="0"/>
      <dgm:spPr/>
    </dgm:pt>
    <dgm:pt modelId="{099E93C2-1327-40A4-8696-FE05B9B560B3}" type="pres">
      <dgm:prSet presAssocID="{21B12092-CFC4-4C85-8E95-8633D1436B15}" presName="hierChild5" presStyleCnt="0"/>
      <dgm:spPr/>
    </dgm:pt>
    <dgm:pt modelId="{6DF2D326-BD8C-44B6-B562-804CF3F38654}" type="pres">
      <dgm:prSet presAssocID="{23FDF24F-801A-4A86-8927-B8456985FE06}" presName="Name35" presStyleLbl="parChTrans1D3" presStyleIdx="1" presStyleCnt="13"/>
      <dgm:spPr/>
      <dgm:t>
        <a:bodyPr/>
        <a:lstStyle/>
        <a:p>
          <a:endParaRPr lang="zh-CN" altLang="en-US"/>
        </a:p>
      </dgm:t>
    </dgm:pt>
    <dgm:pt modelId="{D78F5DB5-FB57-450E-9360-3A40CEF5AFD0}" type="pres">
      <dgm:prSet presAssocID="{6CAB23EA-114B-4C82-A0FA-4CB9278285A4}" presName="hierRoot2" presStyleCnt="0">
        <dgm:presLayoutVars>
          <dgm:hierBranch val="init"/>
        </dgm:presLayoutVars>
      </dgm:prSet>
      <dgm:spPr/>
    </dgm:pt>
    <dgm:pt modelId="{F19CFE4F-96FE-4E43-8341-88B13C88C17E}" type="pres">
      <dgm:prSet presAssocID="{6CAB23EA-114B-4C82-A0FA-4CB9278285A4}" presName="rootComposite" presStyleCnt="0"/>
      <dgm:spPr/>
    </dgm:pt>
    <dgm:pt modelId="{50D37460-A855-4973-A3DF-602201338D9B}" type="pres">
      <dgm:prSet presAssocID="{6CAB23EA-114B-4C82-A0FA-4CB9278285A4}" presName="rootText" presStyleLbl="node3" presStyleIdx="1" presStyleCnt="13" custScaleY="454749" custLinFactY="100000" custLinFactNeighborY="109195">
        <dgm:presLayoutVars>
          <dgm:chPref val="3"/>
        </dgm:presLayoutVars>
      </dgm:prSet>
      <dgm:spPr/>
      <dgm:t>
        <a:bodyPr/>
        <a:lstStyle/>
        <a:p>
          <a:endParaRPr lang="zh-CN" altLang="en-US"/>
        </a:p>
      </dgm:t>
    </dgm:pt>
    <dgm:pt modelId="{7372BC09-448F-4661-8C7D-EC2E4681C0EC}" type="pres">
      <dgm:prSet presAssocID="{6CAB23EA-114B-4C82-A0FA-4CB9278285A4}" presName="rootConnector" presStyleLbl="node3" presStyleIdx="1" presStyleCnt="13"/>
      <dgm:spPr/>
      <dgm:t>
        <a:bodyPr/>
        <a:lstStyle/>
        <a:p>
          <a:endParaRPr lang="zh-CN" altLang="en-US"/>
        </a:p>
      </dgm:t>
    </dgm:pt>
    <dgm:pt modelId="{6975C361-E06F-435E-9FDA-6FB11BD24196}" type="pres">
      <dgm:prSet presAssocID="{6CAB23EA-114B-4C82-A0FA-4CB9278285A4}" presName="hierChild4" presStyleCnt="0"/>
      <dgm:spPr/>
    </dgm:pt>
    <dgm:pt modelId="{43C8AFCA-C7E1-4A1E-844F-71DF88FE8693}" type="pres">
      <dgm:prSet presAssocID="{6CAB23EA-114B-4C82-A0FA-4CB9278285A4}" presName="hierChild5" presStyleCnt="0"/>
      <dgm:spPr/>
    </dgm:pt>
    <dgm:pt modelId="{D44C20E6-4F52-4158-9832-344BE2B21DD5}" type="pres">
      <dgm:prSet presAssocID="{96706E3E-50D4-4677-B733-485195184D96}" presName="Name35" presStyleLbl="parChTrans1D3" presStyleIdx="2" presStyleCnt="13"/>
      <dgm:spPr/>
      <dgm:t>
        <a:bodyPr/>
        <a:lstStyle/>
        <a:p>
          <a:endParaRPr lang="zh-CN" altLang="en-US"/>
        </a:p>
      </dgm:t>
    </dgm:pt>
    <dgm:pt modelId="{0A358F22-95BF-485F-B0A3-E3F7E11C0F28}" type="pres">
      <dgm:prSet presAssocID="{CE6002D4-5498-470A-B331-B8BEDA75CE47}" presName="hierRoot2" presStyleCnt="0">
        <dgm:presLayoutVars>
          <dgm:hierBranch val="init"/>
        </dgm:presLayoutVars>
      </dgm:prSet>
      <dgm:spPr/>
    </dgm:pt>
    <dgm:pt modelId="{9B34A6B7-0539-4C9F-B5EA-CE76CD1E964F}" type="pres">
      <dgm:prSet presAssocID="{CE6002D4-5498-470A-B331-B8BEDA75CE47}" presName="rootComposite" presStyleCnt="0"/>
      <dgm:spPr/>
    </dgm:pt>
    <dgm:pt modelId="{DC7FE7D0-B1B2-4857-AEE8-D87B8D7CE156}" type="pres">
      <dgm:prSet presAssocID="{CE6002D4-5498-470A-B331-B8BEDA75CE47}" presName="rootText" presStyleLbl="node3" presStyleIdx="2" presStyleCnt="13" custScaleY="454749" custLinFactY="100000" custLinFactNeighborY="109195">
        <dgm:presLayoutVars>
          <dgm:chPref val="3"/>
        </dgm:presLayoutVars>
      </dgm:prSet>
      <dgm:spPr/>
      <dgm:t>
        <a:bodyPr/>
        <a:lstStyle/>
        <a:p>
          <a:endParaRPr lang="zh-CN" altLang="en-US"/>
        </a:p>
      </dgm:t>
    </dgm:pt>
    <dgm:pt modelId="{4C23B564-37F4-4268-B8DC-A49F85FC2885}" type="pres">
      <dgm:prSet presAssocID="{CE6002D4-5498-470A-B331-B8BEDA75CE47}" presName="rootConnector" presStyleLbl="node3" presStyleIdx="2" presStyleCnt="13"/>
      <dgm:spPr/>
      <dgm:t>
        <a:bodyPr/>
        <a:lstStyle/>
        <a:p>
          <a:endParaRPr lang="zh-CN" altLang="en-US"/>
        </a:p>
      </dgm:t>
    </dgm:pt>
    <dgm:pt modelId="{9DF3E9A6-7A59-43B5-8B42-8837441180DF}" type="pres">
      <dgm:prSet presAssocID="{CE6002D4-5498-470A-B331-B8BEDA75CE47}" presName="hierChild4" presStyleCnt="0"/>
      <dgm:spPr/>
    </dgm:pt>
    <dgm:pt modelId="{1EBE9921-F2BC-40B0-A075-18992C7026D4}" type="pres">
      <dgm:prSet presAssocID="{CE6002D4-5498-470A-B331-B8BEDA75CE47}" presName="hierChild5" presStyleCnt="0"/>
      <dgm:spPr/>
    </dgm:pt>
    <dgm:pt modelId="{CE26EC2B-773F-4FA1-9952-076CD9C9DD38}" type="pres">
      <dgm:prSet presAssocID="{4E52A04E-75C0-4C0D-8468-BA7DA1BE5ECB}" presName="Name35" presStyleLbl="parChTrans1D3" presStyleIdx="3" presStyleCnt="13"/>
      <dgm:spPr/>
      <dgm:t>
        <a:bodyPr/>
        <a:lstStyle/>
        <a:p>
          <a:endParaRPr lang="zh-CN" altLang="en-US"/>
        </a:p>
      </dgm:t>
    </dgm:pt>
    <dgm:pt modelId="{00479233-F03E-455A-9B40-B02871490B55}" type="pres">
      <dgm:prSet presAssocID="{310743E8-6A85-4FEA-AF2A-F543DB40678A}" presName="hierRoot2" presStyleCnt="0">
        <dgm:presLayoutVars>
          <dgm:hierBranch val="init"/>
        </dgm:presLayoutVars>
      </dgm:prSet>
      <dgm:spPr/>
    </dgm:pt>
    <dgm:pt modelId="{8521F1B9-12F4-49C2-B40A-497B1D4D835A}" type="pres">
      <dgm:prSet presAssocID="{310743E8-6A85-4FEA-AF2A-F543DB40678A}" presName="rootComposite" presStyleCnt="0"/>
      <dgm:spPr/>
    </dgm:pt>
    <dgm:pt modelId="{B96A8F12-5C80-4340-A6EB-C7987518229C}" type="pres">
      <dgm:prSet presAssocID="{310743E8-6A85-4FEA-AF2A-F543DB40678A}" presName="rootText" presStyleLbl="node3" presStyleIdx="3" presStyleCnt="13" custScaleY="454749" custLinFactY="100000" custLinFactNeighborY="109195">
        <dgm:presLayoutVars>
          <dgm:chPref val="3"/>
        </dgm:presLayoutVars>
      </dgm:prSet>
      <dgm:spPr/>
      <dgm:t>
        <a:bodyPr/>
        <a:lstStyle/>
        <a:p>
          <a:endParaRPr lang="zh-CN" altLang="en-US"/>
        </a:p>
      </dgm:t>
    </dgm:pt>
    <dgm:pt modelId="{6AFCE55F-C9C3-49CB-A682-8A310304B50D}" type="pres">
      <dgm:prSet presAssocID="{310743E8-6A85-4FEA-AF2A-F543DB40678A}" presName="rootConnector" presStyleLbl="node3" presStyleIdx="3" presStyleCnt="13"/>
      <dgm:spPr/>
      <dgm:t>
        <a:bodyPr/>
        <a:lstStyle/>
        <a:p>
          <a:endParaRPr lang="zh-CN" altLang="en-US"/>
        </a:p>
      </dgm:t>
    </dgm:pt>
    <dgm:pt modelId="{E08A74F3-26F9-4AF0-A9E7-27D20B3E96A9}" type="pres">
      <dgm:prSet presAssocID="{310743E8-6A85-4FEA-AF2A-F543DB40678A}" presName="hierChild4" presStyleCnt="0"/>
      <dgm:spPr/>
    </dgm:pt>
    <dgm:pt modelId="{FA201449-04CF-4D4C-B5B4-2877883D624F}" type="pres">
      <dgm:prSet presAssocID="{310743E8-6A85-4FEA-AF2A-F543DB40678A}" presName="hierChild5" presStyleCnt="0"/>
      <dgm:spPr/>
    </dgm:pt>
    <dgm:pt modelId="{EC8485C1-5E98-4486-9391-2F68B3E673AE}" type="pres">
      <dgm:prSet presAssocID="{B549850C-CD67-42FC-A9D1-4548D93D587E}" presName="Name35" presStyleLbl="parChTrans1D3" presStyleIdx="4" presStyleCnt="13"/>
      <dgm:spPr/>
      <dgm:t>
        <a:bodyPr/>
        <a:lstStyle/>
        <a:p>
          <a:endParaRPr lang="zh-CN" altLang="en-US"/>
        </a:p>
      </dgm:t>
    </dgm:pt>
    <dgm:pt modelId="{FDAA5A08-3CEF-4131-8EA8-93DC63250F46}" type="pres">
      <dgm:prSet presAssocID="{96541052-14F0-492A-8528-E2F7E3A99B88}" presName="hierRoot2" presStyleCnt="0">
        <dgm:presLayoutVars>
          <dgm:hierBranch val="init"/>
        </dgm:presLayoutVars>
      </dgm:prSet>
      <dgm:spPr/>
    </dgm:pt>
    <dgm:pt modelId="{A77AD38A-4E86-4A69-B697-05AF85FCB5FF}" type="pres">
      <dgm:prSet presAssocID="{96541052-14F0-492A-8528-E2F7E3A99B88}" presName="rootComposite" presStyleCnt="0"/>
      <dgm:spPr/>
    </dgm:pt>
    <dgm:pt modelId="{2213E029-B30E-4A52-A97B-EC3E3F25BE44}" type="pres">
      <dgm:prSet presAssocID="{96541052-14F0-492A-8528-E2F7E3A99B88}" presName="rootText" presStyleLbl="node3" presStyleIdx="4" presStyleCnt="13" custScaleY="445514" custLinFactY="100000" custLinFactNeighborY="109195">
        <dgm:presLayoutVars>
          <dgm:chPref val="3"/>
        </dgm:presLayoutVars>
      </dgm:prSet>
      <dgm:spPr/>
      <dgm:t>
        <a:bodyPr/>
        <a:lstStyle/>
        <a:p>
          <a:endParaRPr lang="zh-CN" altLang="en-US"/>
        </a:p>
      </dgm:t>
    </dgm:pt>
    <dgm:pt modelId="{38914BF9-E994-4672-BB09-1516C6C19B50}" type="pres">
      <dgm:prSet presAssocID="{96541052-14F0-492A-8528-E2F7E3A99B88}" presName="rootConnector" presStyleLbl="node3" presStyleIdx="4" presStyleCnt="13"/>
      <dgm:spPr/>
      <dgm:t>
        <a:bodyPr/>
        <a:lstStyle/>
        <a:p>
          <a:endParaRPr lang="zh-CN" altLang="en-US"/>
        </a:p>
      </dgm:t>
    </dgm:pt>
    <dgm:pt modelId="{BA1A1905-82E7-4DBA-8158-7A787A643B5E}" type="pres">
      <dgm:prSet presAssocID="{96541052-14F0-492A-8528-E2F7E3A99B88}" presName="hierChild4" presStyleCnt="0"/>
      <dgm:spPr/>
    </dgm:pt>
    <dgm:pt modelId="{75439B66-A252-46D6-91A4-8EA6A49E7952}" type="pres">
      <dgm:prSet presAssocID="{96541052-14F0-492A-8528-E2F7E3A99B88}" presName="hierChild5" presStyleCnt="0"/>
      <dgm:spPr/>
    </dgm:pt>
    <dgm:pt modelId="{2B6123EB-E863-4B60-B6D8-588D4ACBA998}" type="pres">
      <dgm:prSet presAssocID="{648D0C73-AA15-42AD-AFE8-ED239AD1D9B8}" presName="hierChild5" presStyleCnt="0"/>
      <dgm:spPr/>
    </dgm:pt>
    <dgm:pt modelId="{66ACB668-CBE8-4F62-8B8E-884BA6F1C12F}" type="pres">
      <dgm:prSet presAssocID="{5AFCF31E-9DBF-42E6-9BB2-556B20BD5529}" presName="Name37" presStyleLbl="parChTrans1D2" presStyleIdx="1" presStyleCnt="10"/>
      <dgm:spPr/>
      <dgm:t>
        <a:bodyPr/>
        <a:lstStyle/>
        <a:p>
          <a:endParaRPr lang="zh-CN" altLang="en-US"/>
        </a:p>
      </dgm:t>
    </dgm:pt>
    <dgm:pt modelId="{742DCA05-4740-4B6B-9173-DACB528BBD15}" type="pres">
      <dgm:prSet presAssocID="{7F402C0A-DA47-47B2-8FFD-B8D8E7CD4FC8}" presName="hierRoot2" presStyleCnt="0">
        <dgm:presLayoutVars>
          <dgm:hierBranch/>
        </dgm:presLayoutVars>
      </dgm:prSet>
      <dgm:spPr/>
    </dgm:pt>
    <dgm:pt modelId="{FE0F66F9-A61A-4BD6-BE5B-6D83559649E2}" type="pres">
      <dgm:prSet presAssocID="{7F402C0A-DA47-47B2-8FFD-B8D8E7CD4FC8}" presName="rootComposite" presStyleCnt="0"/>
      <dgm:spPr/>
    </dgm:pt>
    <dgm:pt modelId="{F905C5DE-37B8-4D1D-A2CD-63DA163310C2}" type="pres">
      <dgm:prSet presAssocID="{7F402C0A-DA47-47B2-8FFD-B8D8E7CD4FC8}" presName="rootText" presStyleLbl="node2" presStyleIdx="1" presStyleCnt="4" custScaleX="217834" custScaleY="133100" custLinFactNeighborY="19243">
        <dgm:presLayoutVars>
          <dgm:chPref val="3"/>
        </dgm:presLayoutVars>
      </dgm:prSet>
      <dgm:spPr/>
      <dgm:t>
        <a:bodyPr/>
        <a:lstStyle/>
        <a:p>
          <a:endParaRPr lang="zh-CN" altLang="en-US"/>
        </a:p>
      </dgm:t>
    </dgm:pt>
    <dgm:pt modelId="{4D2BA14B-4E10-4178-B865-E6871B365074}" type="pres">
      <dgm:prSet presAssocID="{7F402C0A-DA47-47B2-8FFD-B8D8E7CD4FC8}" presName="rootConnector" presStyleLbl="node2" presStyleIdx="1" presStyleCnt="4"/>
      <dgm:spPr/>
      <dgm:t>
        <a:bodyPr/>
        <a:lstStyle/>
        <a:p>
          <a:endParaRPr lang="zh-CN" altLang="en-US"/>
        </a:p>
      </dgm:t>
    </dgm:pt>
    <dgm:pt modelId="{B8C1CEC8-D8FD-4CBB-BF3C-0AAEE7DBCF40}" type="pres">
      <dgm:prSet presAssocID="{7F402C0A-DA47-47B2-8FFD-B8D8E7CD4FC8}" presName="hierChild4" presStyleCnt="0"/>
      <dgm:spPr/>
    </dgm:pt>
    <dgm:pt modelId="{955F5377-3BC5-4F64-9A67-902CA092E20D}" type="pres">
      <dgm:prSet presAssocID="{E2F64A00-EB33-4ABF-8E1C-B16885555487}" presName="Name35" presStyleLbl="parChTrans1D3" presStyleIdx="5" presStyleCnt="13"/>
      <dgm:spPr/>
      <dgm:t>
        <a:bodyPr/>
        <a:lstStyle/>
        <a:p>
          <a:endParaRPr lang="zh-CN" altLang="en-US"/>
        </a:p>
      </dgm:t>
    </dgm:pt>
    <dgm:pt modelId="{F95B12A7-3725-4979-9B37-876D429EF687}" type="pres">
      <dgm:prSet presAssocID="{5599352C-18FC-458C-AB08-6441D06F2E54}" presName="hierRoot2" presStyleCnt="0">
        <dgm:presLayoutVars>
          <dgm:hierBranch val="init"/>
        </dgm:presLayoutVars>
      </dgm:prSet>
      <dgm:spPr/>
    </dgm:pt>
    <dgm:pt modelId="{84962708-EAB3-4F02-B9D5-AF3A9A4B0335}" type="pres">
      <dgm:prSet presAssocID="{5599352C-18FC-458C-AB08-6441D06F2E54}" presName="rootComposite" presStyleCnt="0"/>
      <dgm:spPr/>
    </dgm:pt>
    <dgm:pt modelId="{93D6B522-51AC-4150-AB68-3B5FBC829E0E}" type="pres">
      <dgm:prSet presAssocID="{5599352C-18FC-458C-AB08-6441D06F2E54}" presName="rootText" presStyleLbl="node3" presStyleIdx="5" presStyleCnt="13" custScaleY="445514" custLinFactY="100000" custLinFactNeighborY="109195">
        <dgm:presLayoutVars>
          <dgm:chPref val="3"/>
        </dgm:presLayoutVars>
      </dgm:prSet>
      <dgm:spPr/>
      <dgm:t>
        <a:bodyPr/>
        <a:lstStyle/>
        <a:p>
          <a:endParaRPr lang="zh-CN" altLang="en-US"/>
        </a:p>
      </dgm:t>
    </dgm:pt>
    <dgm:pt modelId="{A762F56C-3C64-4431-9F11-76BE7EDB3ED8}" type="pres">
      <dgm:prSet presAssocID="{5599352C-18FC-458C-AB08-6441D06F2E54}" presName="rootConnector" presStyleLbl="node3" presStyleIdx="5" presStyleCnt="13"/>
      <dgm:spPr/>
      <dgm:t>
        <a:bodyPr/>
        <a:lstStyle/>
        <a:p>
          <a:endParaRPr lang="zh-CN" altLang="en-US"/>
        </a:p>
      </dgm:t>
    </dgm:pt>
    <dgm:pt modelId="{F426AE62-32C0-4458-A6F7-05C31D1D875E}" type="pres">
      <dgm:prSet presAssocID="{5599352C-18FC-458C-AB08-6441D06F2E54}" presName="hierChild4" presStyleCnt="0"/>
      <dgm:spPr/>
    </dgm:pt>
    <dgm:pt modelId="{B7490086-4CFD-4F5E-B6A1-3E19B50D04CC}" type="pres">
      <dgm:prSet presAssocID="{5599352C-18FC-458C-AB08-6441D06F2E54}" presName="hierChild5" presStyleCnt="0"/>
      <dgm:spPr/>
    </dgm:pt>
    <dgm:pt modelId="{F210CB59-6A4A-4B1C-962E-940F4094974D}" type="pres">
      <dgm:prSet presAssocID="{2E7434E4-C0E4-47CB-8591-BD504DC96ECB}" presName="Name35" presStyleLbl="parChTrans1D3" presStyleIdx="6" presStyleCnt="13"/>
      <dgm:spPr/>
      <dgm:t>
        <a:bodyPr/>
        <a:lstStyle/>
        <a:p>
          <a:endParaRPr lang="zh-CN" altLang="en-US"/>
        </a:p>
      </dgm:t>
    </dgm:pt>
    <dgm:pt modelId="{633AFB75-17BA-49FA-987F-08784F8B2CF8}" type="pres">
      <dgm:prSet presAssocID="{09876F0F-4D9A-42BC-9B58-3FEBDDAAE159}" presName="hierRoot2" presStyleCnt="0">
        <dgm:presLayoutVars>
          <dgm:hierBranch val="init"/>
        </dgm:presLayoutVars>
      </dgm:prSet>
      <dgm:spPr/>
    </dgm:pt>
    <dgm:pt modelId="{20CB7794-9FEE-4C7C-ADDC-F13B50EB7EE0}" type="pres">
      <dgm:prSet presAssocID="{09876F0F-4D9A-42BC-9B58-3FEBDDAAE159}" presName="rootComposite" presStyleCnt="0"/>
      <dgm:spPr/>
    </dgm:pt>
    <dgm:pt modelId="{8F9E5207-96B9-4D6F-8A8E-2B775B0BB79D}" type="pres">
      <dgm:prSet presAssocID="{09876F0F-4D9A-42BC-9B58-3FEBDDAAE159}" presName="rootText" presStyleLbl="node3" presStyleIdx="6" presStyleCnt="13" custScaleY="445514" custLinFactY="100000" custLinFactNeighborY="109195">
        <dgm:presLayoutVars>
          <dgm:chPref val="3"/>
        </dgm:presLayoutVars>
      </dgm:prSet>
      <dgm:spPr/>
      <dgm:t>
        <a:bodyPr/>
        <a:lstStyle/>
        <a:p>
          <a:endParaRPr lang="zh-CN" altLang="en-US"/>
        </a:p>
      </dgm:t>
    </dgm:pt>
    <dgm:pt modelId="{36CC2525-1623-4F58-98FD-E4E0578BE755}" type="pres">
      <dgm:prSet presAssocID="{09876F0F-4D9A-42BC-9B58-3FEBDDAAE159}" presName="rootConnector" presStyleLbl="node3" presStyleIdx="6" presStyleCnt="13"/>
      <dgm:spPr/>
      <dgm:t>
        <a:bodyPr/>
        <a:lstStyle/>
        <a:p>
          <a:endParaRPr lang="zh-CN" altLang="en-US"/>
        </a:p>
      </dgm:t>
    </dgm:pt>
    <dgm:pt modelId="{E7E18EDB-8F96-4C78-ABA1-43994003B581}" type="pres">
      <dgm:prSet presAssocID="{09876F0F-4D9A-42BC-9B58-3FEBDDAAE159}" presName="hierChild4" presStyleCnt="0"/>
      <dgm:spPr/>
    </dgm:pt>
    <dgm:pt modelId="{5566FC6A-5733-4197-A4D7-2AC46A7F6FCA}" type="pres">
      <dgm:prSet presAssocID="{09876F0F-4D9A-42BC-9B58-3FEBDDAAE159}" presName="hierChild5" presStyleCnt="0"/>
      <dgm:spPr/>
    </dgm:pt>
    <dgm:pt modelId="{8D9433A8-8BB9-472B-B38F-4FC97AB955BB}" type="pres">
      <dgm:prSet presAssocID="{3215062A-D3CE-41F3-B3C9-4AF3073F848F}" presName="Name35" presStyleLbl="parChTrans1D3" presStyleIdx="7" presStyleCnt="13"/>
      <dgm:spPr/>
      <dgm:t>
        <a:bodyPr/>
        <a:lstStyle/>
        <a:p>
          <a:endParaRPr lang="zh-CN" altLang="en-US"/>
        </a:p>
      </dgm:t>
    </dgm:pt>
    <dgm:pt modelId="{9356C4BB-E9FA-4E27-8C23-4B591380B386}" type="pres">
      <dgm:prSet presAssocID="{3DBFC741-8B4C-421F-8076-5B0C3132B125}" presName="hierRoot2" presStyleCnt="0">
        <dgm:presLayoutVars>
          <dgm:hierBranch val="init"/>
        </dgm:presLayoutVars>
      </dgm:prSet>
      <dgm:spPr/>
    </dgm:pt>
    <dgm:pt modelId="{8DDE4393-4BA9-49B0-88FD-A9AB72C845BC}" type="pres">
      <dgm:prSet presAssocID="{3DBFC741-8B4C-421F-8076-5B0C3132B125}" presName="rootComposite" presStyleCnt="0"/>
      <dgm:spPr/>
    </dgm:pt>
    <dgm:pt modelId="{EB568DB3-0853-4E92-9A65-071B443F7675}" type="pres">
      <dgm:prSet presAssocID="{3DBFC741-8B4C-421F-8076-5B0C3132B125}" presName="rootText" presStyleLbl="node3" presStyleIdx="7" presStyleCnt="13" custScaleY="454749" custLinFactY="100000" custLinFactNeighborY="109195">
        <dgm:presLayoutVars>
          <dgm:chPref val="3"/>
        </dgm:presLayoutVars>
      </dgm:prSet>
      <dgm:spPr/>
      <dgm:t>
        <a:bodyPr/>
        <a:lstStyle/>
        <a:p>
          <a:endParaRPr lang="zh-CN" altLang="en-US"/>
        </a:p>
      </dgm:t>
    </dgm:pt>
    <dgm:pt modelId="{06E0D075-9F60-40A7-AE6F-A3249D123984}" type="pres">
      <dgm:prSet presAssocID="{3DBFC741-8B4C-421F-8076-5B0C3132B125}" presName="rootConnector" presStyleLbl="node3" presStyleIdx="7" presStyleCnt="13"/>
      <dgm:spPr/>
      <dgm:t>
        <a:bodyPr/>
        <a:lstStyle/>
        <a:p>
          <a:endParaRPr lang="zh-CN" altLang="en-US"/>
        </a:p>
      </dgm:t>
    </dgm:pt>
    <dgm:pt modelId="{8F40ACF7-334A-4B48-89FC-F37CF20F2A39}" type="pres">
      <dgm:prSet presAssocID="{3DBFC741-8B4C-421F-8076-5B0C3132B125}" presName="hierChild4" presStyleCnt="0"/>
      <dgm:spPr/>
    </dgm:pt>
    <dgm:pt modelId="{58518AD9-A4A7-4679-8712-69538F185579}" type="pres">
      <dgm:prSet presAssocID="{3DBFC741-8B4C-421F-8076-5B0C3132B125}" presName="hierChild5" presStyleCnt="0"/>
      <dgm:spPr/>
    </dgm:pt>
    <dgm:pt modelId="{D5A215E0-5576-4D70-90A4-BACD9374426C}" type="pres">
      <dgm:prSet presAssocID="{C3C13755-7E8B-40D0-9E6D-B48028DC9009}" presName="Name35" presStyleLbl="parChTrans1D3" presStyleIdx="8" presStyleCnt="13"/>
      <dgm:spPr/>
      <dgm:t>
        <a:bodyPr/>
        <a:lstStyle/>
        <a:p>
          <a:endParaRPr lang="zh-CN" altLang="en-US"/>
        </a:p>
      </dgm:t>
    </dgm:pt>
    <dgm:pt modelId="{6505B1BB-69E4-49C5-A2B3-156A8F558A3F}" type="pres">
      <dgm:prSet presAssocID="{B8CBAE18-3C76-49A8-9D54-FB8C3CC1DA65}" presName="hierRoot2" presStyleCnt="0">
        <dgm:presLayoutVars>
          <dgm:hierBranch val="init"/>
        </dgm:presLayoutVars>
      </dgm:prSet>
      <dgm:spPr/>
    </dgm:pt>
    <dgm:pt modelId="{06D0306C-5C72-44C5-828A-9ABA15007562}" type="pres">
      <dgm:prSet presAssocID="{B8CBAE18-3C76-49A8-9D54-FB8C3CC1DA65}" presName="rootComposite" presStyleCnt="0"/>
      <dgm:spPr/>
    </dgm:pt>
    <dgm:pt modelId="{150CC3DE-3116-48ED-81E2-47A5CD225B6B}" type="pres">
      <dgm:prSet presAssocID="{B8CBAE18-3C76-49A8-9D54-FB8C3CC1DA65}" presName="rootText" presStyleLbl="node3" presStyleIdx="8" presStyleCnt="13" custScaleY="454749" custLinFactY="100000" custLinFactNeighborY="109195">
        <dgm:presLayoutVars>
          <dgm:chPref val="3"/>
        </dgm:presLayoutVars>
      </dgm:prSet>
      <dgm:spPr/>
      <dgm:t>
        <a:bodyPr/>
        <a:lstStyle/>
        <a:p>
          <a:endParaRPr lang="zh-CN" altLang="en-US"/>
        </a:p>
      </dgm:t>
    </dgm:pt>
    <dgm:pt modelId="{5D636C3C-47D9-403C-8189-DAD28B41F9E4}" type="pres">
      <dgm:prSet presAssocID="{B8CBAE18-3C76-49A8-9D54-FB8C3CC1DA65}" presName="rootConnector" presStyleLbl="node3" presStyleIdx="8" presStyleCnt="13"/>
      <dgm:spPr/>
      <dgm:t>
        <a:bodyPr/>
        <a:lstStyle/>
        <a:p>
          <a:endParaRPr lang="zh-CN" altLang="en-US"/>
        </a:p>
      </dgm:t>
    </dgm:pt>
    <dgm:pt modelId="{FA6191DC-572D-4368-BA19-9DD17BEA7DAB}" type="pres">
      <dgm:prSet presAssocID="{B8CBAE18-3C76-49A8-9D54-FB8C3CC1DA65}" presName="hierChild4" presStyleCnt="0"/>
      <dgm:spPr/>
    </dgm:pt>
    <dgm:pt modelId="{4A932DBC-91AE-4A3D-B260-D23EF43D5C5A}" type="pres">
      <dgm:prSet presAssocID="{B8CBAE18-3C76-49A8-9D54-FB8C3CC1DA65}" presName="hierChild5" presStyleCnt="0"/>
      <dgm:spPr/>
    </dgm:pt>
    <dgm:pt modelId="{BF07357C-5353-4298-A083-A9453690CCD6}" type="pres">
      <dgm:prSet presAssocID="{7F402C0A-DA47-47B2-8FFD-B8D8E7CD4FC8}" presName="hierChild5" presStyleCnt="0"/>
      <dgm:spPr/>
    </dgm:pt>
    <dgm:pt modelId="{1E48055A-2A04-467F-A65F-73EBBB7061E8}" type="pres">
      <dgm:prSet presAssocID="{104A0577-3040-4125-AE8E-DD9D88B6151C}" presName="Name37" presStyleLbl="parChTrans1D2" presStyleIdx="2" presStyleCnt="10"/>
      <dgm:spPr/>
      <dgm:t>
        <a:bodyPr/>
        <a:lstStyle/>
        <a:p>
          <a:endParaRPr lang="zh-CN" altLang="en-US"/>
        </a:p>
      </dgm:t>
    </dgm:pt>
    <dgm:pt modelId="{54A0AC92-D3A8-43F2-8573-6509C4B6E348}" type="pres">
      <dgm:prSet presAssocID="{AE44DD1B-5B45-41CF-B665-ADF65F5A13E9}" presName="hierRoot2" presStyleCnt="0">
        <dgm:presLayoutVars>
          <dgm:hierBranch/>
        </dgm:presLayoutVars>
      </dgm:prSet>
      <dgm:spPr/>
    </dgm:pt>
    <dgm:pt modelId="{EA955F9D-CF3B-4676-A5C0-718B15FD4592}" type="pres">
      <dgm:prSet presAssocID="{AE44DD1B-5B45-41CF-B665-ADF65F5A13E9}" presName="rootComposite" presStyleCnt="0"/>
      <dgm:spPr/>
    </dgm:pt>
    <dgm:pt modelId="{D27E8FD2-805A-436D-9B60-DA3986DEF6C1}" type="pres">
      <dgm:prSet presAssocID="{AE44DD1B-5B45-41CF-B665-ADF65F5A13E9}" presName="rootText" presStyleLbl="node2" presStyleIdx="2" presStyleCnt="4" custScaleX="213681" custScaleY="133100" custLinFactNeighborY="19243">
        <dgm:presLayoutVars>
          <dgm:chPref val="3"/>
        </dgm:presLayoutVars>
      </dgm:prSet>
      <dgm:spPr/>
      <dgm:t>
        <a:bodyPr/>
        <a:lstStyle/>
        <a:p>
          <a:endParaRPr lang="zh-CN" altLang="en-US"/>
        </a:p>
      </dgm:t>
    </dgm:pt>
    <dgm:pt modelId="{AC7827F0-23F5-43D5-AB78-3D50068C15F6}" type="pres">
      <dgm:prSet presAssocID="{AE44DD1B-5B45-41CF-B665-ADF65F5A13E9}" presName="rootConnector" presStyleLbl="node2" presStyleIdx="2" presStyleCnt="4"/>
      <dgm:spPr/>
      <dgm:t>
        <a:bodyPr/>
        <a:lstStyle/>
        <a:p>
          <a:endParaRPr lang="zh-CN" altLang="en-US"/>
        </a:p>
      </dgm:t>
    </dgm:pt>
    <dgm:pt modelId="{F2399E14-AFE3-4AF7-BD33-95D48F025939}" type="pres">
      <dgm:prSet presAssocID="{AE44DD1B-5B45-41CF-B665-ADF65F5A13E9}" presName="hierChild4" presStyleCnt="0"/>
      <dgm:spPr/>
    </dgm:pt>
    <dgm:pt modelId="{521AACDE-E99A-4F54-B0A2-8F59859FE3BF}" type="pres">
      <dgm:prSet presAssocID="{1367CDD0-4BFE-467C-BFE2-A8CEC8FFAA8D}" presName="Name35" presStyleLbl="parChTrans1D3" presStyleIdx="9" presStyleCnt="13"/>
      <dgm:spPr/>
      <dgm:t>
        <a:bodyPr/>
        <a:lstStyle/>
        <a:p>
          <a:endParaRPr lang="zh-CN" altLang="en-US"/>
        </a:p>
      </dgm:t>
    </dgm:pt>
    <dgm:pt modelId="{0B29DE9C-E0A7-404D-A937-6CEB4FC99830}" type="pres">
      <dgm:prSet presAssocID="{29751B1F-65B3-461A-B7C1-6BE56F6AF2B2}" presName="hierRoot2" presStyleCnt="0">
        <dgm:presLayoutVars>
          <dgm:hierBranch val="init"/>
        </dgm:presLayoutVars>
      </dgm:prSet>
      <dgm:spPr/>
    </dgm:pt>
    <dgm:pt modelId="{E733BB67-E2F1-4DC7-8714-5ACB5C3EEFBE}" type="pres">
      <dgm:prSet presAssocID="{29751B1F-65B3-461A-B7C1-6BE56F6AF2B2}" presName="rootComposite" presStyleCnt="0"/>
      <dgm:spPr/>
    </dgm:pt>
    <dgm:pt modelId="{2D2506B6-41CC-4CF7-8CB3-EDEEB847C666}" type="pres">
      <dgm:prSet presAssocID="{29751B1F-65B3-461A-B7C1-6BE56F6AF2B2}" presName="rootText" presStyleLbl="node3" presStyleIdx="9" presStyleCnt="13" custScaleY="454749" custLinFactY="100000" custLinFactNeighborY="109195">
        <dgm:presLayoutVars>
          <dgm:chPref val="3"/>
        </dgm:presLayoutVars>
      </dgm:prSet>
      <dgm:spPr/>
      <dgm:t>
        <a:bodyPr/>
        <a:lstStyle/>
        <a:p>
          <a:endParaRPr lang="zh-CN" altLang="en-US"/>
        </a:p>
      </dgm:t>
    </dgm:pt>
    <dgm:pt modelId="{F513B758-FE82-41E9-B173-1DA159DCBCA0}" type="pres">
      <dgm:prSet presAssocID="{29751B1F-65B3-461A-B7C1-6BE56F6AF2B2}" presName="rootConnector" presStyleLbl="node3" presStyleIdx="9" presStyleCnt="13"/>
      <dgm:spPr/>
      <dgm:t>
        <a:bodyPr/>
        <a:lstStyle/>
        <a:p>
          <a:endParaRPr lang="zh-CN" altLang="en-US"/>
        </a:p>
      </dgm:t>
    </dgm:pt>
    <dgm:pt modelId="{83FFC5F7-0C58-46FE-B690-86BA28736651}" type="pres">
      <dgm:prSet presAssocID="{29751B1F-65B3-461A-B7C1-6BE56F6AF2B2}" presName="hierChild4" presStyleCnt="0"/>
      <dgm:spPr/>
    </dgm:pt>
    <dgm:pt modelId="{D3D1B5D9-77E7-4999-B30C-AF4D0F2F6D10}" type="pres">
      <dgm:prSet presAssocID="{29751B1F-65B3-461A-B7C1-6BE56F6AF2B2}" presName="hierChild5" presStyleCnt="0"/>
      <dgm:spPr/>
    </dgm:pt>
    <dgm:pt modelId="{E1F9D1DB-9282-403E-A884-5CC41BDE597C}" type="pres">
      <dgm:prSet presAssocID="{40C6E397-7520-42BC-B3C2-B01667D9351D}" presName="Name35" presStyleLbl="parChTrans1D3" presStyleIdx="10" presStyleCnt="13"/>
      <dgm:spPr/>
      <dgm:t>
        <a:bodyPr/>
        <a:lstStyle/>
        <a:p>
          <a:endParaRPr lang="zh-CN" altLang="en-US"/>
        </a:p>
      </dgm:t>
    </dgm:pt>
    <dgm:pt modelId="{46EC6B8A-FDDA-420B-8C1D-1190A7CF646E}" type="pres">
      <dgm:prSet presAssocID="{51EB7E32-B8AC-4DB2-B57D-10FF38E6E70A}" presName="hierRoot2" presStyleCnt="0">
        <dgm:presLayoutVars>
          <dgm:hierBranch val="init"/>
        </dgm:presLayoutVars>
      </dgm:prSet>
      <dgm:spPr/>
    </dgm:pt>
    <dgm:pt modelId="{4D8A33DE-FEE4-4468-8464-2C2B9D58A9F1}" type="pres">
      <dgm:prSet presAssocID="{51EB7E32-B8AC-4DB2-B57D-10FF38E6E70A}" presName="rootComposite" presStyleCnt="0"/>
      <dgm:spPr/>
    </dgm:pt>
    <dgm:pt modelId="{AF12FBFA-E3E5-4BA2-BE12-58F330EAF3E2}" type="pres">
      <dgm:prSet presAssocID="{51EB7E32-B8AC-4DB2-B57D-10FF38E6E70A}" presName="rootText" presStyleLbl="node3" presStyleIdx="10" presStyleCnt="13" custScaleY="445514" custLinFactY="100000" custLinFactNeighborY="109195">
        <dgm:presLayoutVars>
          <dgm:chPref val="3"/>
        </dgm:presLayoutVars>
      </dgm:prSet>
      <dgm:spPr/>
      <dgm:t>
        <a:bodyPr/>
        <a:lstStyle/>
        <a:p>
          <a:endParaRPr lang="zh-CN" altLang="en-US"/>
        </a:p>
      </dgm:t>
    </dgm:pt>
    <dgm:pt modelId="{53F986D2-CCB6-4C11-87E0-363E87F5F7EE}" type="pres">
      <dgm:prSet presAssocID="{51EB7E32-B8AC-4DB2-B57D-10FF38E6E70A}" presName="rootConnector" presStyleLbl="node3" presStyleIdx="10" presStyleCnt="13"/>
      <dgm:spPr/>
      <dgm:t>
        <a:bodyPr/>
        <a:lstStyle/>
        <a:p>
          <a:endParaRPr lang="zh-CN" altLang="en-US"/>
        </a:p>
      </dgm:t>
    </dgm:pt>
    <dgm:pt modelId="{23E95241-4362-4930-A81C-BF53C06D98C0}" type="pres">
      <dgm:prSet presAssocID="{51EB7E32-B8AC-4DB2-B57D-10FF38E6E70A}" presName="hierChild4" presStyleCnt="0"/>
      <dgm:spPr/>
    </dgm:pt>
    <dgm:pt modelId="{182E9819-3118-40E9-AFCE-D9325832EC4D}" type="pres">
      <dgm:prSet presAssocID="{51EB7E32-B8AC-4DB2-B57D-10FF38E6E70A}" presName="hierChild5" presStyleCnt="0"/>
      <dgm:spPr/>
    </dgm:pt>
    <dgm:pt modelId="{7C890455-E047-402C-AD4B-959DE8AA0F07}" type="pres">
      <dgm:prSet presAssocID="{6C8BB046-71EC-4323-8E5B-6F13CDBEA867}" presName="Name35" presStyleLbl="parChTrans1D3" presStyleIdx="11" presStyleCnt="13"/>
      <dgm:spPr/>
      <dgm:t>
        <a:bodyPr/>
        <a:lstStyle/>
        <a:p>
          <a:endParaRPr lang="zh-CN" altLang="en-US"/>
        </a:p>
      </dgm:t>
    </dgm:pt>
    <dgm:pt modelId="{38AD14A5-DA29-45EC-88F2-8805E17375D7}" type="pres">
      <dgm:prSet presAssocID="{069B398A-BA46-4A9B-B3BF-18F2AA428ED9}" presName="hierRoot2" presStyleCnt="0">
        <dgm:presLayoutVars>
          <dgm:hierBranch val="init"/>
        </dgm:presLayoutVars>
      </dgm:prSet>
      <dgm:spPr/>
    </dgm:pt>
    <dgm:pt modelId="{21441788-69F8-4341-B2FC-D7A74E7AA96C}" type="pres">
      <dgm:prSet presAssocID="{069B398A-BA46-4A9B-B3BF-18F2AA428ED9}" presName="rootComposite" presStyleCnt="0"/>
      <dgm:spPr/>
    </dgm:pt>
    <dgm:pt modelId="{22FD27DE-932C-42CD-9829-C9895A1411BC}" type="pres">
      <dgm:prSet presAssocID="{069B398A-BA46-4A9B-B3BF-18F2AA428ED9}" presName="rootText" presStyleLbl="node3" presStyleIdx="11" presStyleCnt="13" custScaleY="445514" custLinFactY="100000" custLinFactNeighborY="109195">
        <dgm:presLayoutVars>
          <dgm:chPref val="3"/>
        </dgm:presLayoutVars>
      </dgm:prSet>
      <dgm:spPr/>
      <dgm:t>
        <a:bodyPr/>
        <a:lstStyle/>
        <a:p>
          <a:endParaRPr lang="zh-CN" altLang="en-US"/>
        </a:p>
      </dgm:t>
    </dgm:pt>
    <dgm:pt modelId="{15A2BB1D-6E0B-49BA-8751-1C2426053B20}" type="pres">
      <dgm:prSet presAssocID="{069B398A-BA46-4A9B-B3BF-18F2AA428ED9}" presName="rootConnector" presStyleLbl="node3" presStyleIdx="11" presStyleCnt="13"/>
      <dgm:spPr/>
      <dgm:t>
        <a:bodyPr/>
        <a:lstStyle/>
        <a:p>
          <a:endParaRPr lang="zh-CN" altLang="en-US"/>
        </a:p>
      </dgm:t>
    </dgm:pt>
    <dgm:pt modelId="{7A2F649F-C369-478B-A8BD-9547607E7EE5}" type="pres">
      <dgm:prSet presAssocID="{069B398A-BA46-4A9B-B3BF-18F2AA428ED9}" presName="hierChild4" presStyleCnt="0"/>
      <dgm:spPr/>
    </dgm:pt>
    <dgm:pt modelId="{DC6733CA-DBEC-42BF-A691-8D910B707E93}" type="pres">
      <dgm:prSet presAssocID="{069B398A-BA46-4A9B-B3BF-18F2AA428ED9}" presName="hierChild5" presStyleCnt="0"/>
      <dgm:spPr/>
    </dgm:pt>
    <dgm:pt modelId="{57FA8BDA-9D47-4249-B97A-B5E3D1AC552B}" type="pres">
      <dgm:prSet presAssocID="{38489FEF-E894-4D88-8A6C-D60E991CD312}" presName="Name35" presStyleLbl="parChTrans1D3" presStyleIdx="12" presStyleCnt="13"/>
      <dgm:spPr/>
      <dgm:t>
        <a:bodyPr/>
        <a:lstStyle/>
        <a:p>
          <a:endParaRPr lang="zh-CN" altLang="en-US"/>
        </a:p>
      </dgm:t>
    </dgm:pt>
    <dgm:pt modelId="{7C0C65C5-6219-435A-91E4-2F6200037D5E}" type="pres">
      <dgm:prSet presAssocID="{7456E63B-3635-4D91-8CE2-D0A89448A468}" presName="hierRoot2" presStyleCnt="0">
        <dgm:presLayoutVars>
          <dgm:hierBranch val="init"/>
        </dgm:presLayoutVars>
      </dgm:prSet>
      <dgm:spPr/>
    </dgm:pt>
    <dgm:pt modelId="{272D58E0-8C15-4CD7-AED1-31BA7BE1B6C3}" type="pres">
      <dgm:prSet presAssocID="{7456E63B-3635-4D91-8CE2-D0A89448A468}" presName="rootComposite" presStyleCnt="0"/>
      <dgm:spPr/>
    </dgm:pt>
    <dgm:pt modelId="{185F7627-8102-4F87-A930-F6F02DFAE831}" type="pres">
      <dgm:prSet presAssocID="{7456E63B-3635-4D91-8CE2-D0A89448A468}" presName="rootText" presStyleLbl="node3" presStyleIdx="12" presStyleCnt="13" custScaleY="445514" custLinFactY="100000" custLinFactNeighborY="109195">
        <dgm:presLayoutVars>
          <dgm:chPref val="3"/>
        </dgm:presLayoutVars>
      </dgm:prSet>
      <dgm:spPr/>
      <dgm:t>
        <a:bodyPr/>
        <a:lstStyle/>
        <a:p>
          <a:endParaRPr lang="zh-CN" altLang="en-US"/>
        </a:p>
      </dgm:t>
    </dgm:pt>
    <dgm:pt modelId="{08EC79BE-7B2F-4A96-9E0E-89ACD52B6853}" type="pres">
      <dgm:prSet presAssocID="{7456E63B-3635-4D91-8CE2-D0A89448A468}" presName="rootConnector" presStyleLbl="node3" presStyleIdx="12" presStyleCnt="13"/>
      <dgm:spPr/>
      <dgm:t>
        <a:bodyPr/>
        <a:lstStyle/>
        <a:p>
          <a:endParaRPr lang="zh-CN" altLang="en-US"/>
        </a:p>
      </dgm:t>
    </dgm:pt>
    <dgm:pt modelId="{4ED04B49-F587-4FED-9197-68C9D2CED692}" type="pres">
      <dgm:prSet presAssocID="{7456E63B-3635-4D91-8CE2-D0A89448A468}" presName="hierChild4" presStyleCnt="0"/>
      <dgm:spPr/>
    </dgm:pt>
    <dgm:pt modelId="{28A963DB-1423-4322-B90F-89A7CB204678}" type="pres">
      <dgm:prSet presAssocID="{7456E63B-3635-4D91-8CE2-D0A89448A468}" presName="hierChild5" presStyleCnt="0"/>
      <dgm:spPr/>
    </dgm:pt>
    <dgm:pt modelId="{CA9ED901-3E74-446A-A38C-D48B2C418258}" type="pres">
      <dgm:prSet presAssocID="{AE44DD1B-5B45-41CF-B665-ADF65F5A13E9}" presName="hierChild5" presStyleCnt="0"/>
      <dgm:spPr/>
    </dgm:pt>
    <dgm:pt modelId="{8D845911-E0F0-427E-9FE9-B7084D9656B6}" type="pres">
      <dgm:prSet presAssocID="{500979D3-BDA4-4FBD-AF46-4DFB0E10AADB}" presName="Name37" presStyleLbl="parChTrans1D2" presStyleIdx="3" presStyleCnt="10"/>
      <dgm:spPr/>
      <dgm:t>
        <a:bodyPr/>
        <a:lstStyle/>
        <a:p>
          <a:endParaRPr lang="zh-CN" altLang="en-US"/>
        </a:p>
      </dgm:t>
    </dgm:pt>
    <dgm:pt modelId="{5AC64B6D-2135-4A64-8E7D-393540B04F16}" type="pres">
      <dgm:prSet presAssocID="{FB6E8FA3-7081-4635-BC57-D947DA7CEC29}" presName="hierRoot2" presStyleCnt="0">
        <dgm:presLayoutVars>
          <dgm:hierBranch/>
        </dgm:presLayoutVars>
      </dgm:prSet>
      <dgm:spPr/>
    </dgm:pt>
    <dgm:pt modelId="{B7B0C19A-8BDF-449F-A533-9242C346B2CD}" type="pres">
      <dgm:prSet presAssocID="{FB6E8FA3-7081-4635-BC57-D947DA7CEC29}" presName="rootComposite" presStyleCnt="0"/>
      <dgm:spPr/>
    </dgm:pt>
    <dgm:pt modelId="{13729C17-CCA6-469D-BB8D-C337489DBBBA}" type="pres">
      <dgm:prSet presAssocID="{FB6E8FA3-7081-4635-BC57-D947DA7CEC29}" presName="rootText" presStyleLbl="node2" presStyleIdx="3" presStyleCnt="4" custScaleX="183499" custScaleY="133100" custLinFactNeighborX="11343" custLinFactNeighborY="19243">
        <dgm:presLayoutVars>
          <dgm:chPref val="3"/>
        </dgm:presLayoutVars>
      </dgm:prSet>
      <dgm:spPr/>
      <dgm:t>
        <a:bodyPr/>
        <a:lstStyle/>
        <a:p>
          <a:endParaRPr lang="zh-CN" altLang="en-US"/>
        </a:p>
      </dgm:t>
    </dgm:pt>
    <dgm:pt modelId="{3FB780D8-2074-48C8-97D1-3DC9EB8E6673}" type="pres">
      <dgm:prSet presAssocID="{FB6E8FA3-7081-4635-BC57-D947DA7CEC29}" presName="rootConnector" presStyleLbl="node2" presStyleIdx="3" presStyleCnt="4"/>
      <dgm:spPr/>
      <dgm:t>
        <a:bodyPr/>
        <a:lstStyle/>
        <a:p>
          <a:endParaRPr lang="zh-CN" altLang="en-US"/>
        </a:p>
      </dgm:t>
    </dgm:pt>
    <dgm:pt modelId="{DD8A27EB-DEC5-4F72-BF08-6A61898E935B}" type="pres">
      <dgm:prSet presAssocID="{FB6E8FA3-7081-4635-BC57-D947DA7CEC29}" presName="hierChild4" presStyleCnt="0"/>
      <dgm:spPr/>
    </dgm:pt>
    <dgm:pt modelId="{750FDF2A-1030-48D1-9709-F1C3AD4F8813}" type="pres">
      <dgm:prSet presAssocID="{FB6E8FA3-7081-4635-BC57-D947DA7CEC29}" presName="hierChild5" presStyleCnt="0"/>
      <dgm:spPr/>
    </dgm:pt>
    <dgm:pt modelId="{12B73089-2BD8-46EF-A14A-180F6A72D7C9}" type="pres">
      <dgm:prSet presAssocID="{4A435268-840C-422D-BF56-731DEFD8A409}" presName="hierChild3" presStyleCnt="0"/>
      <dgm:spPr/>
    </dgm:pt>
    <dgm:pt modelId="{C6AD6BAA-3E2C-4B46-BD30-5F839E0C46C0}" type="pres">
      <dgm:prSet presAssocID="{A22D0C17-6DE7-4961-8FAD-9EF0171EA5A2}" presName="Name111" presStyleLbl="parChTrans1D2" presStyleIdx="4" presStyleCnt="10"/>
      <dgm:spPr/>
      <dgm:t>
        <a:bodyPr/>
        <a:lstStyle/>
        <a:p>
          <a:endParaRPr lang="zh-CN" altLang="en-US"/>
        </a:p>
      </dgm:t>
    </dgm:pt>
    <dgm:pt modelId="{DD301F81-E396-492D-B3BA-F2754D0BCE2C}" type="pres">
      <dgm:prSet presAssocID="{47235BAE-1EEA-4EDC-886B-1EDAEA74BF70}" presName="hierRoot3" presStyleCnt="0">
        <dgm:presLayoutVars>
          <dgm:hierBranch val="init"/>
        </dgm:presLayoutVars>
      </dgm:prSet>
      <dgm:spPr/>
    </dgm:pt>
    <dgm:pt modelId="{76F8C18F-DE9C-494A-812D-179F7B3EDB28}" type="pres">
      <dgm:prSet presAssocID="{47235BAE-1EEA-4EDC-886B-1EDAEA74BF70}" presName="rootComposite3" presStyleCnt="0"/>
      <dgm:spPr/>
    </dgm:pt>
    <dgm:pt modelId="{A28AEE5E-23A1-4AC1-A2B3-981DD30E0F6D}" type="pres">
      <dgm:prSet presAssocID="{47235BAE-1EEA-4EDC-886B-1EDAEA74BF70}" presName="rootText3" presStyleLbl="asst1" presStyleIdx="0" presStyleCnt="6" custScaleX="213655" custScaleY="161051" custLinFactNeighborX="-71246" custLinFactNeighborY="-69141">
        <dgm:presLayoutVars>
          <dgm:chPref val="3"/>
        </dgm:presLayoutVars>
      </dgm:prSet>
      <dgm:spPr/>
      <dgm:t>
        <a:bodyPr/>
        <a:lstStyle/>
        <a:p>
          <a:endParaRPr lang="zh-CN" altLang="en-US"/>
        </a:p>
      </dgm:t>
    </dgm:pt>
    <dgm:pt modelId="{CF4F39BA-7783-4405-85E2-1203BEDADB37}" type="pres">
      <dgm:prSet presAssocID="{47235BAE-1EEA-4EDC-886B-1EDAEA74BF70}" presName="rootConnector3" presStyleLbl="asst1" presStyleIdx="0" presStyleCnt="6"/>
      <dgm:spPr/>
      <dgm:t>
        <a:bodyPr/>
        <a:lstStyle/>
        <a:p>
          <a:endParaRPr lang="zh-CN" altLang="en-US"/>
        </a:p>
      </dgm:t>
    </dgm:pt>
    <dgm:pt modelId="{161BBF49-13E6-4092-9D72-5FFEC2FBBD4B}" type="pres">
      <dgm:prSet presAssocID="{47235BAE-1EEA-4EDC-886B-1EDAEA74BF70}" presName="hierChild6" presStyleCnt="0"/>
      <dgm:spPr/>
    </dgm:pt>
    <dgm:pt modelId="{B7854706-780B-43B8-8711-5B3147EA94DE}" type="pres">
      <dgm:prSet presAssocID="{47235BAE-1EEA-4EDC-886B-1EDAEA74BF70}" presName="hierChild7" presStyleCnt="0"/>
      <dgm:spPr/>
    </dgm:pt>
    <dgm:pt modelId="{289124F2-2709-4796-8C0B-7308397FFDF9}" type="pres">
      <dgm:prSet presAssocID="{EBE4344D-7FA0-4ABB-A60F-17E68BBF5519}" presName="Name111" presStyleLbl="parChTrans1D2" presStyleIdx="5" presStyleCnt="10"/>
      <dgm:spPr/>
      <dgm:t>
        <a:bodyPr/>
        <a:lstStyle/>
        <a:p>
          <a:endParaRPr lang="zh-CN" altLang="en-US"/>
        </a:p>
      </dgm:t>
    </dgm:pt>
    <dgm:pt modelId="{BD1AC695-D335-4CD9-ACDD-F3743102D911}" type="pres">
      <dgm:prSet presAssocID="{D3D40063-BEBE-4C1C-A8CE-885E37287F6F}" presName="hierRoot3" presStyleCnt="0">
        <dgm:presLayoutVars>
          <dgm:hierBranch val="init"/>
        </dgm:presLayoutVars>
      </dgm:prSet>
      <dgm:spPr/>
    </dgm:pt>
    <dgm:pt modelId="{841343CE-647D-4394-95CC-15BDBB31A68C}" type="pres">
      <dgm:prSet presAssocID="{D3D40063-BEBE-4C1C-A8CE-885E37287F6F}" presName="rootComposite3" presStyleCnt="0"/>
      <dgm:spPr/>
    </dgm:pt>
    <dgm:pt modelId="{67D3958A-5ECA-4FEC-B8FB-AA7184B696AD}" type="pres">
      <dgm:prSet presAssocID="{D3D40063-BEBE-4C1C-A8CE-885E37287F6F}" presName="rootText3" presStyleLbl="asst1" presStyleIdx="1" presStyleCnt="6" custScaleX="161051" custScaleY="161051" custLinFactNeighborX="80742" custLinFactNeighborY="-69141">
        <dgm:presLayoutVars>
          <dgm:chPref val="3"/>
        </dgm:presLayoutVars>
      </dgm:prSet>
      <dgm:spPr/>
      <dgm:t>
        <a:bodyPr/>
        <a:lstStyle/>
        <a:p>
          <a:endParaRPr lang="zh-CN" altLang="en-US"/>
        </a:p>
      </dgm:t>
    </dgm:pt>
    <dgm:pt modelId="{0C38B329-1198-4109-ADD9-D822046A3A6E}" type="pres">
      <dgm:prSet presAssocID="{D3D40063-BEBE-4C1C-A8CE-885E37287F6F}" presName="rootConnector3" presStyleLbl="asst1" presStyleIdx="1" presStyleCnt="6"/>
      <dgm:spPr/>
      <dgm:t>
        <a:bodyPr/>
        <a:lstStyle/>
        <a:p>
          <a:endParaRPr lang="zh-CN" altLang="en-US"/>
        </a:p>
      </dgm:t>
    </dgm:pt>
    <dgm:pt modelId="{506F4F5D-B6D5-4193-BEA5-3D406AE63B6B}" type="pres">
      <dgm:prSet presAssocID="{D3D40063-BEBE-4C1C-A8CE-885E37287F6F}" presName="hierChild6" presStyleCnt="0"/>
      <dgm:spPr/>
    </dgm:pt>
    <dgm:pt modelId="{691C243B-051B-42F0-832B-2C0524340DF5}" type="pres">
      <dgm:prSet presAssocID="{D3D40063-BEBE-4C1C-A8CE-885E37287F6F}" presName="hierChild7" presStyleCnt="0"/>
      <dgm:spPr/>
    </dgm:pt>
    <dgm:pt modelId="{0E05EC54-3121-422E-983A-70EA8D35CD11}" type="pres">
      <dgm:prSet presAssocID="{F54E324C-0B60-4E20-A36A-0D646C53F995}" presName="Name111" presStyleLbl="parChTrans1D2" presStyleIdx="6" presStyleCnt="10"/>
      <dgm:spPr/>
      <dgm:t>
        <a:bodyPr/>
        <a:lstStyle/>
        <a:p>
          <a:endParaRPr lang="zh-CN" altLang="en-US"/>
        </a:p>
      </dgm:t>
    </dgm:pt>
    <dgm:pt modelId="{E4639A99-C434-4906-B496-DF233FA1BBA4}" type="pres">
      <dgm:prSet presAssocID="{CB5141B9-9A04-4422-90D2-BE8B8BF1CC41}" presName="hierRoot3" presStyleCnt="0">
        <dgm:presLayoutVars>
          <dgm:hierBranch val="init"/>
        </dgm:presLayoutVars>
      </dgm:prSet>
      <dgm:spPr/>
    </dgm:pt>
    <dgm:pt modelId="{BE0E3E68-1575-4C8B-9A4A-6E0C40AA1ED0}" type="pres">
      <dgm:prSet presAssocID="{CB5141B9-9A04-4422-90D2-BE8B8BF1CC41}" presName="rootComposite3" presStyleCnt="0"/>
      <dgm:spPr/>
    </dgm:pt>
    <dgm:pt modelId="{9885E389-B812-417B-9138-08DC32AB96DA}" type="pres">
      <dgm:prSet presAssocID="{CB5141B9-9A04-4422-90D2-BE8B8BF1CC41}" presName="rootText3" presStyleLbl="asst1" presStyleIdx="2" presStyleCnt="6" custScaleX="217641" custScaleY="161051" custLinFactNeighborX="-71246" custLinFactNeighborY="-46303">
        <dgm:presLayoutVars>
          <dgm:chPref val="3"/>
        </dgm:presLayoutVars>
      </dgm:prSet>
      <dgm:spPr/>
      <dgm:t>
        <a:bodyPr/>
        <a:lstStyle/>
        <a:p>
          <a:endParaRPr lang="zh-CN" altLang="en-US"/>
        </a:p>
      </dgm:t>
    </dgm:pt>
    <dgm:pt modelId="{B79FBB48-20B0-4DE8-AC50-743ED7071B60}" type="pres">
      <dgm:prSet presAssocID="{CB5141B9-9A04-4422-90D2-BE8B8BF1CC41}" presName="rootConnector3" presStyleLbl="asst1" presStyleIdx="2" presStyleCnt="6"/>
      <dgm:spPr/>
      <dgm:t>
        <a:bodyPr/>
        <a:lstStyle/>
        <a:p>
          <a:endParaRPr lang="zh-CN" altLang="en-US"/>
        </a:p>
      </dgm:t>
    </dgm:pt>
    <dgm:pt modelId="{851EE958-B320-4E81-AD45-623C5DB06B9C}" type="pres">
      <dgm:prSet presAssocID="{CB5141B9-9A04-4422-90D2-BE8B8BF1CC41}" presName="hierChild6" presStyleCnt="0"/>
      <dgm:spPr/>
    </dgm:pt>
    <dgm:pt modelId="{8B738081-6971-46FB-94BA-D50124864D53}" type="pres">
      <dgm:prSet presAssocID="{CB5141B9-9A04-4422-90D2-BE8B8BF1CC41}" presName="hierChild7" presStyleCnt="0"/>
      <dgm:spPr/>
    </dgm:pt>
    <dgm:pt modelId="{F5A511D5-8AC3-4B8D-B095-F446ECC42BE2}" type="pres">
      <dgm:prSet presAssocID="{324F1C8B-96F5-4ECB-80EE-4D3D06A08E00}" presName="Name111" presStyleLbl="parChTrans1D2" presStyleIdx="7" presStyleCnt="10"/>
      <dgm:spPr/>
      <dgm:t>
        <a:bodyPr/>
        <a:lstStyle/>
        <a:p>
          <a:endParaRPr lang="zh-CN" altLang="en-US"/>
        </a:p>
      </dgm:t>
    </dgm:pt>
    <dgm:pt modelId="{08324EFC-EE7C-48D1-9D2B-1452E7CA8D2E}" type="pres">
      <dgm:prSet presAssocID="{0371A593-1C61-4F46-A08A-8D9F495BFC33}" presName="hierRoot3" presStyleCnt="0">
        <dgm:presLayoutVars>
          <dgm:hierBranch val="init"/>
        </dgm:presLayoutVars>
      </dgm:prSet>
      <dgm:spPr/>
    </dgm:pt>
    <dgm:pt modelId="{434BFC1C-6524-4054-9DD0-07A9B6ACCE54}" type="pres">
      <dgm:prSet presAssocID="{0371A593-1C61-4F46-A08A-8D9F495BFC33}" presName="rootComposite3" presStyleCnt="0"/>
      <dgm:spPr/>
    </dgm:pt>
    <dgm:pt modelId="{724A7B9D-1361-430F-B5AF-A3105BF77399}" type="pres">
      <dgm:prSet presAssocID="{0371A593-1C61-4F46-A08A-8D9F495BFC33}" presName="rootText3" presStyleLbl="asst1" presStyleIdx="3" presStyleCnt="6" custScaleX="161051" custScaleY="161051" custLinFactNeighborX="80742" custLinFactNeighborY="-46303">
        <dgm:presLayoutVars>
          <dgm:chPref val="3"/>
        </dgm:presLayoutVars>
      </dgm:prSet>
      <dgm:spPr/>
      <dgm:t>
        <a:bodyPr/>
        <a:lstStyle/>
        <a:p>
          <a:endParaRPr lang="zh-CN" altLang="en-US"/>
        </a:p>
      </dgm:t>
    </dgm:pt>
    <dgm:pt modelId="{74E764DA-1731-4F41-9866-CB4DDF4DB96A}" type="pres">
      <dgm:prSet presAssocID="{0371A593-1C61-4F46-A08A-8D9F495BFC33}" presName="rootConnector3" presStyleLbl="asst1" presStyleIdx="3" presStyleCnt="6"/>
      <dgm:spPr/>
      <dgm:t>
        <a:bodyPr/>
        <a:lstStyle/>
        <a:p>
          <a:endParaRPr lang="zh-CN" altLang="en-US"/>
        </a:p>
      </dgm:t>
    </dgm:pt>
    <dgm:pt modelId="{0D42420B-3990-44CF-83FC-47126F2D5E6C}" type="pres">
      <dgm:prSet presAssocID="{0371A593-1C61-4F46-A08A-8D9F495BFC33}" presName="hierChild6" presStyleCnt="0"/>
      <dgm:spPr/>
    </dgm:pt>
    <dgm:pt modelId="{F4B05CE6-2AA6-4B6B-AB14-09DF2AF41B90}" type="pres">
      <dgm:prSet presAssocID="{0371A593-1C61-4F46-A08A-8D9F495BFC33}" presName="hierChild7" presStyleCnt="0"/>
      <dgm:spPr/>
    </dgm:pt>
    <dgm:pt modelId="{3365BFC6-3F2E-4C8A-9975-D460B7165EBB}" type="pres">
      <dgm:prSet presAssocID="{AF838A12-96FF-47D6-BF96-9E9F795F17CC}" presName="Name111" presStyleLbl="parChTrans1D2" presStyleIdx="8" presStyleCnt="10"/>
      <dgm:spPr/>
      <dgm:t>
        <a:bodyPr/>
        <a:lstStyle/>
        <a:p>
          <a:endParaRPr lang="zh-CN" altLang="en-US"/>
        </a:p>
      </dgm:t>
    </dgm:pt>
    <dgm:pt modelId="{67AF8BFF-C820-4CA6-9C14-9D8AF23E899E}" type="pres">
      <dgm:prSet presAssocID="{CE7F5E4B-127B-443F-984F-D5E41669D525}" presName="hierRoot3" presStyleCnt="0">
        <dgm:presLayoutVars>
          <dgm:hierBranch val="init"/>
        </dgm:presLayoutVars>
      </dgm:prSet>
      <dgm:spPr/>
    </dgm:pt>
    <dgm:pt modelId="{2969B313-76D0-4ABD-AEE4-EB19A3333D9E}" type="pres">
      <dgm:prSet presAssocID="{CE7F5E4B-127B-443F-984F-D5E41669D525}" presName="rootComposite3" presStyleCnt="0"/>
      <dgm:spPr/>
    </dgm:pt>
    <dgm:pt modelId="{B1C99B18-73A3-45B0-A65C-01CF31E04BD3}" type="pres">
      <dgm:prSet presAssocID="{CE7F5E4B-127B-443F-984F-D5E41669D525}" presName="rootText3" presStyleLbl="asst1" presStyleIdx="4" presStyleCnt="6" custScaleX="213655" custScaleY="161051" custLinFactNeighborX="-71246" custLinFactNeighborY="-27847">
        <dgm:presLayoutVars>
          <dgm:chPref val="3"/>
        </dgm:presLayoutVars>
      </dgm:prSet>
      <dgm:spPr/>
      <dgm:t>
        <a:bodyPr/>
        <a:lstStyle/>
        <a:p>
          <a:endParaRPr lang="zh-CN" altLang="en-US"/>
        </a:p>
      </dgm:t>
    </dgm:pt>
    <dgm:pt modelId="{1741A7DA-A253-4FCD-BD1B-25666EB1915D}" type="pres">
      <dgm:prSet presAssocID="{CE7F5E4B-127B-443F-984F-D5E41669D525}" presName="rootConnector3" presStyleLbl="asst1" presStyleIdx="4" presStyleCnt="6"/>
      <dgm:spPr/>
      <dgm:t>
        <a:bodyPr/>
        <a:lstStyle/>
        <a:p>
          <a:endParaRPr lang="zh-CN" altLang="en-US"/>
        </a:p>
      </dgm:t>
    </dgm:pt>
    <dgm:pt modelId="{9F19FD62-64E2-4294-A0A4-52B43DDCFDBA}" type="pres">
      <dgm:prSet presAssocID="{CE7F5E4B-127B-443F-984F-D5E41669D525}" presName="hierChild6" presStyleCnt="0"/>
      <dgm:spPr/>
    </dgm:pt>
    <dgm:pt modelId="{B026DDD1-DBA6-49E3-BFF1-57E99BB0377B}" type="pres">
      <dgm:prSet presAssocID="{CE7F5E4B-127B-443F-984F-D5E41669D525}" presName="hierChild7" presStyleCnt="0"/>
      <dgm:spPr/>
    </dgm:pt>
    <dgm:pt modelId="{4A044A9B-27DF-4EEB-A05A-54A62BC53E9A}" type="pres">
      <dgm:prSet presAssocID="{DC647D51-0676-4B83-BC5F-78F868FE5730}" presName="Name111" presStyleLbl="parChTrans1D2" presStyleIdx="9" presStyleCnt="10"/>
      <dgm:spPr/>
      <dgm:t>
        <a:bodyPr/>
        <a:lstStyle/>
        <a:p>
          <a:endParaRPr lang="zh-CN" altLang="en-US"/>
        </a:p>
      </dgm:t>
    </dgm:pt>
    <dgm:pt modelId="{799F9059-E99C-43DC-940D-337198D0A537}" type="pres">
      <dgm:prSet presAssocID="{BB801D41-CE0B-4CF7-85C7-7366F959AE0D}" presName="hierRoot3" presStyleCnt="0">
        <dgm:presLayoutVars>
          <dgm:hierBranch val="init"/>
        </dgm:presLayoutVars>
      </dgm:prSet>
      <dgm:spPr/>
    </dgm:pt>
    <dgm:pt modelId="{C0AC268F-96E1-492D-83FA-FCF9E3EB5EFD}" type="pres">
      <dgm:prSet presAssocID="{BB801D41-CE0B-4CF7-85C7-7366F959AE0D}" presName="rootComposite3" presStyleCnt="0"/>
      <dgm:spPr/>
    </dgm:pt>
    <dgm:pt modelId="{AAF95D4B-0271-4AEC-A7F2-837E7C7777CC}" type="pres">
      <dgm:prSet presAssocID="{BB801D41-CE0B-4CF7-85C7-7366F959AE0D}" presName="rootText3" presStyleLbl="asst1" presStyleIdx="5" presStyleCnt="6" custScaleX="161051" custScaleY="161051" custLinFactNeighborX="80742" custLinFactNeighborY="-27847">
        <dgm:presLayoutVars>
          <dgm:chPref val="3"/>
        </dgm:presLayoutVars>
      </dgm:prSet>
      <dgm:spPr/>
      <dgm:t>
        <a:bodyPr/>
        <a:lstStyle/>
        <a:p>
          <a:endParaRPr lang="zh-CN" altLang="en-US"/>
        </a:p>
      </dgm:t>
    </dgm:pt>
    <dgm:pt modelId="{2341AEC4-EECD-48F0-B893-B1BEA991A68A}" type="pres">
      <dgm:prSet presAssocID="{BB801D41-CE0B-4CF7-85C7-7366F959AE0D}" presName="rootConnector3" presStyleLbl="asst1" presStyleIdx="5" presStyleCnt="6"/>
      <dgm:spPr/>
      <dgm:t>
        <a:bodyPr/>
        <a:lstStyle/>
        <a:p>
          <a:endParaRPr lang="zh-CN" altLang="en-US"/>
        </a:p>
      </dgm:t>
    </dgm:pt>
    <dgm:pt modelId="{F05C7C9B-2C57-4D92-BF04-9BA0759E0CD2}" type="pres">
      <dgm:prSet presAssocID="{BB801D41-CE0B-4CF7-85C7-7366F959AE0D}" presName="hierChild6" presStyleCnt="0"/>
      <dgm:spPr/>
    </dgm:pt>
    <dgm:pt modelId="{A85E53F3-A6F3-441B-AF7F-341F85D7175B}" type="pres">
      <dgm:prSet presAssocID="{BB801D41-CE0B-4CF7-85C7-7366F959AE0D}" presName="hierChild7" presStyleCnt="0"/>
      <dgm:spPr/>
    </dgm:pt>
  </dgm:ptLst>
  <dgm:cxnLst>
    <dgm:cxn modelId="{E91D60F6-10F3-40A7-9BFE-1C808BDC5186}" type="presOf" srcId="{6320A769-E78D-45E0-91F9-F883D5C76228}" destId="{127948D4-CAFE-4C51-8C1F-324ABC6EE393}" srcOrd="0" destOrd="0" presId="urn:microsoft.com/office/officeart/2005/8/layout/orgChart1"/>
    <dgm:cxn modelId="{4BE1440D-73C5-4684-9080-E2B2752CCC33}" type="presOf" srcId="{E2F64A00-EB33-4ABF-8E1C-B16885555487}" destId="{955F5377-3BC5-4F64-9A67-902CA092E20D}" srcOrd="0" destOrd="0" presId="urn:microsoft.com/office/officeart/2005/8/layout/orgChart1"/>
    <dgm:cxn modelId="{37E5422E-CDE0-4D1F-A86D-BC2C8566C431}" srcId="{AE44DD1B-5B45-41CF-B665-ADF65F5A13E9}" destId="{7456E63B-3635-4D91-8CE2-D0A89448A468}" srcOrd="3" destOrd="0" parTransId="{38489FEF-E894-4D88-8A6C-D60E991CD312}" sibTransId="{965394B6-E3D3-4828-98F1-D042E7A1124B}"/>
    <dgm:cxn modelId="{B114AC23-33C2-45A7-BC16-01EC059AAEFF}" srcId="{7F402C0A-DA47-47B2-8FFD-B8D8E7CD4FC8}" destId="{09876F0F-4D9A-42BC-9B58-3FEBDDAAE159}" srcOrd="1" destOrd="0" parTransId="{2E7434E4-C0E4-47CB-8591-BD504DC96ECB}" sibTransId="{699028F3-B3BE-4445-977B-FCA2C521BF33}"/>
    <dgm:cxn modelId="{7AFBA1F6-3130-4A2E-B01B-FB90F2CE24A6}" type="presOf" srcId="{21B12092-CFC4-4C85-8E95-8633D1436B15}" destId="{D30D6120-B72F-47CD-88AE-866B672DE020}" srcOrd="1" destOrd="0" presId="urn:microsoft.com/office/officeart/2005/8/layout/orgChart1"/>
    <dgm:cxn modelId="{4D0406E9-78D8-4370-A0DA-78AC1AD8637D}" type="presOf" srcId="{09876F0F-4D9A-42BC-9B58-3FEBDDAAE159}" destId="{8F9E5207-96B9-4D6F-8A8E-2B775B0BB79D}" srcOrd="0" destOrd="0" presId="urn:microsoft.com/office/officeart/2005/8/layout/orgChart1"/>
    <dgm:cxn modelId="{C18A3F62-C675-4050-9EC3-CE38839E674D}" srcId="{AE44DD1B-5B45-41CF-B665-ADF65F5A13E9}" destId="{51EB7E32-B8AC-4DB2-B57D-10FF38E6E70A}" srcOrd="1" destOrd="0" parTransId="{40C6E397-7520-42BC-B3C2-B01667D9351D}" sibTransId="{1CF2F3D0-35C5-445E-84D6-F46894A4B31E}"/>
    <dgm:cxn modelId="{A1328B3C-CDEB-4C80-8267-84AADF4BF46D}" srcId="{4A435268-840C-422D-BF56-731DEFD8A409}" destId="{BB801D41-CE0B-4CF7-85C7-7366F959AE0D}" srcOrd="9" destOrd="0" parTransId="{DC647D51-0676-4B83-BC5F-78F868FE5730}" sibTransId="{9A306D71-CD20-4D32-83DA-1DD1C55C1472}"/>
    <dgm:cxn modelId="{2F19E7C0-C2F7-4F8C-8032-C97F73181FD0}" srcId="{4A435268-840C-422D-BF56-731DEFD8A409}" destId="{0371A593-1C61-4F46-A08A-8D9F495BFC33}" srcOrd="7" destOrd="0" parTransId="{324F1C8B-96F5-4ECB-80EE-4D3D06A08E00}" sibTransId="{BEFE44BF-93B1-4A09-9074-BAEC4EE55F03}"/>
    <dgm:cxn modelId="{6384022E-362B-4308-B81A-7E4B618E9C98}" type="presOf" srcId="{D3D40063-BEBE-4C1C-A8CE-885E37287F6F}" destId="{0C38B329-1198-4109-ADD9-D822046A3A6E}" srcOrd="1" destOrd="0" presId="urn:microsoft.com/office/officeart/2005/8/layout/orgChart1"/>
    <dgm:cxn modelId="{E3A72962-B398-407D-A8F8-BC6A90F45747}" type="presOf" srcId="{104A0577-3040-4125-AE8E-DD9D88B6151C}" destId="{1E48055A-2A04-467F-A65F-73EBBB7061E8}" srcOrd="0" destOrd="0" presId="urn:microsoft.com/office/officeart/2005/8/layout/orgChart1"/>
    <dgm:cxn modelId="{B682957D-0892-4561-BF70-51A5F21611C5}" type="presOf" srcId="{29751B1F-65B3-461A-B7C1-6BE56F6AF2B2}" destId="{2D2506B6-41CC-4CF7-8CB3-EDEEB847C666}" srcOrd="0" destOrd="0" presId="urn:microsoft.com/office/officeart/2005/8/layout/orgChart1"/>
    <dgm:cxn modelId="{B753571D-42EC-4C84-A456-566AC27D8566}" srcId="{7F402C0A-DA47-47B2-8FFD-B8D8E7CD4FC8}" destId="{5599352C-18FC-458C-AB08-6441D06F2E54}" srcOrd="0" destOrd="0" parTransId="{E2F64A00-EB33-4ABF-8E1C-B16885555487}" sibTransId="{71FB4E52-122E-4611-A10A-60F7CBD16109}"/>
    <dgm:cxn modelId="{A5F54345-C8AD-48C2-BB8F-1FE1247C9C2D}" srcId="{648D0C73-AA15-42AD-AFE8-ED239AD1D9B8}" destId="{CE6002D4-5498-470A-B331-B8BEDA75CE47}" srcOrd="2" destOrd="0" parTransId="{96706E3E-50D4-4677-B733-485195184D96}" sibTransId="{EA5ECEC2-63DF-4175-B96F-EE0930643C44}"/>
    <dgm:cxn modelId="{9C8E267B-DC7A-4757-9B62-B90354E478F0}" type="presOf" srcId="{5AFCF31E-9DBF-42E6-9BB2-556B20BD5529}" destId="{66ACB668-CBE8-4F62-8B8E-884BA6F1C12F}" srcOrd="0" destOrd="0" presId="urn:microsoft.com/office/officeart/2005/8/layout/orgChart1"/>
    <dgm:cxn modelId="{03537219-5130-409B-8C97-EFE34987EE63}" srcId="{AE44DD1B-5B45-41CF-B665-ADF65F5A13E9}" destId="{29751B1F-65B3-461A-B7C1-6BE56F6AF2B2}" srcOrd="0" destOrd="0" parTransId="{1367CDD0-4BFE-467C-BFE2-A8CEC8FFAA8D}" sibTransId="{02DA1F7B-DC02-49B7-A009-3B91F145787C}"/>
    <dgm:cxn modelId="{8666D1FC-5907-4ED8-AD16-23FF11E5F1DA}" type="presOf" srcId="{0371A593-1C61-4F46-A08A-8D9F495BFC33}" destId="{724A7B9D-1361-430F-B5AF-A3105BF77399}" srcOrd="0" destOrd="0" presId="urn:microsoft.com/office/officeart/2005/8/layout/orgChart1"/>
    <dgm:cxn modelId="{CF9D9E55-344C-492D-BB93-4D448BC95100}" type="presOf" srcId="{CE7F5E4B-127B-443F-984F-D5E41669D525}" destId="{B1C99B18-73A3-45B0-A65C-01CF31E04BD3}" srcOrd="0" destOrd="0" presId="urn:microsoft.com/office/officeart/2005/8/layout/orgChart1"/>
    <dgm:cxn modelId="{3BBBACB5-7ACC-4627-87BC-00FFB8B7BCF3}" type="presOf" srcId="{7456E63B-3635-4D91-8CE2-D0A89448A468}" destId="{08EC79BE-7B2F-4A96-9E0E-89ACD52B6853}" srcOrd="1" destOrd="0" presId="urn:microsoft.com/office/officeart/2005/8/layout/orgChart1"/>
    <dgm:cxn modelId="{3E60D4D1-6FD6-4FAD-8056-E5388F58455D}" type="presOf" srcId="{7456E63B-3635-4D91-8CE2-D0A89448A468}" destId="{185F7627-8102-4F87-A930-F6F02DFAE831}" srcOrd="0" destOrd="0" presId="urn:microsoft.com/office/officeart/2005/8/layout/orgChart1"/>
    <dgm:cxn modelId="{B294B90F-D6CF-4A51-926D-9F2EE964C10E}" type="presOf" srcId="{C3C13755-7E8B-40D0-9E6D-B48028DC9009}" destId="{D5A215E0-5576-4D70-90A4-BACD9374426C}" srcOrd="0" destOrd="0" presId="urn:microsoft.com/office/officeart/2005/8/layout/orgChart1"/>
    <dgm:cxn modelId="{40CBEC63-689C-4A5D-8B03-4B6CC80044F5}" type="presOf" srcId="{CE6002D4-5498-470A-B331-B8BEDA75CE47}" destId="{4C23B564-37F4-4268-B8DC-A49F85FC2885}" srcOrd="1" destOrd="0" presId="urn:microsoft.com/office/officeart/2005/8/layout/orgChart1"/>
    <dgm:cxn modelId="{08E8E301-4882-4647-A619-13110DD212F4}" type="presOf" srcId="{4E52A04E-75C0-4C0D-8468-BA7DA1BE5ECB}" destId="{CE26EC2B-773F-4FA1-9952-076CD9C9DD38}" srcOrd="0" destOrd="0" presId="urn:microsoft.com/office/officeart/2005/8/layout/orgChart1"/>
    <dgm:cxn modelId="{C6A1E159-EFB1-4E50-B9DB-76DF5348EFA1}" type="presOf" srcId="{7F402C0A-DA47-47B2-8FFD-B8D8E7CD4FC8}" destId="{F905C5DE-37B8-4D1D-A2CD-63DA163310C2}" srcOrd="0" destOrd="0" presId="urn:microsoft.com/office/officeart/2005/8/layout/orgChart1"/>
    <dgm:cxn modelId="{96481044-D899-440C-B686-3BA4EE9B46BF}" type="presOf" srcId="{CE7F5E4B-127B-443F-984F-D5E41669D525}" destId="{1741A7DA-A253-4FCD-BD1B-25666EB1915D}" srcOrd="1" destOrd="0" presId="urn:microsoft.com/office/officeart/2005/8/layout/orgChart1"/>
    <dgm:cxn modelId="{DAA8FD7F-ECBB-4064-8418-DF4C3E40BFFC}" type="presOf" srcId="{BB801D41-CE0B-4CF7-85C7-7366F959AE0D}" destId="{AAF95D4B-0271-4AEC-A7F2-837E7C7777CC}" srcOrd="0" destOrd="0" presId="urn:microsoft.com/office/officeart/2005/8/layout/orgChart1"/>
    <dgm:cxn modelId="{B5717461-A0AF-4AEB-9AFA-F770518FFAF4}" type="presOf" srcId="{23FDF24F-801A-4A86-8927-B8456985FE06}" destId="{6DF2D326-BD8C-44B6-B562-804CF3F38654}" srcOrd="0" destOrd="0" presId="urn:microsoft.com/office/officeart/2005/8/layout/orgChart1"/>
    <dgm:cxn modelId="{F2D69440-955D-4C4C-910B-9563314DC15F}" type="presOf" srcId="{96541052-14F0-492A-8528-E2F7E3A99B88}" destId="{2213E029-B30E-4A52-A97B-EC3E3F25BE44}" srcOrd="0" destOrd="0" presId="urn:microsoft.com/office/officeart/2005/8/layout/orgChart1"/>
    <dgm:cxn modelId="{D09FD26E-CD8A-43F7-9872-7C9E3EA2A4B2}" type="presOf" srcId="{F0222643-2000-4017-B4AD-30FEB0DC9ACB}" destId="{698FFDE3-5AF9-4350-B594-3C763FCA9341}" srcOrd="0" destOrd="0" presId="urn:microsoft.com/office/officeart/2005/8/layout/orgChart1"/>
    <dgm:cxn modelId="{83141B5E-9132-41A4-854E-6B70B48F5B3C}" type="presOf" srcId="{96706E3E-50D4-4677-B733-485195184D96}" destId="{D44C20E6-4F52-4158-9832-344BE2B21DD5}" srcOrd="0" destOrd="0" presId="urn:microsoft.com/office/officeart/2005/8/layout/orgChart1"/>
    <dgm:cxn modelId="{6B1044FF-29CC-4062-B378-482ABD3B4E5A}" type="presOf" srcId="{500979D3-BDA4-4FBD-AF46-4DFB0E10AADB}" destId="{8D845911-E0F0-427E-9FE9-B7084D9656B6}" srcOrd="0" destOrd="0" presId="urn:microsoft.com/office/officeart/2005/8/layout/orgChart1"/>
    <dgm:cxn modelId="{DB8567A5-EAA0-4CDE-8B3E-3E9000EA616A}" type="presOf" srcId="{AE44DD1B-5B45-41CF-B665-ADF65F5A13E9}" destId="{AC7827F0-23F5-43D5-AB78-3D50068C15F6}" srcOrd="1" destOrd="0" presId="urn:microsoft.com/office/officeart/2005/8/layout/orgChart1"/>
    <dgm:cxn modelId="{B72BDE5C-EA3C-44BE-8EB7-E790B35941B7}" type="presOf" srcId="{47235BAE-1EEA-4EDC-886B-1EDAEA74BF70}" destId="{CF4F39BA-7783-4405-85E2-1203BEDADB37}" srcOrd="1" destOrd="0" presId="urn:microsoft.com/office/officeart/2005/8/layout/orgChart1"/>
    <dgm:cxn modelId="{355F23D6-9A28-4811-9F1F-5587E2570BCB}" type="presOf" srcId="{7F402C0A-DA47-47B2-8FFD-B8D8E7CD4FC8}" destId="{4D2BA14B-4E10-4178-B865-E6871B365074}" srcOrd="1" destOrd="0" presId="urn:microsoft.com/office/officeart/2005/8/layout/orgChart1"/>
    <dgm:cxn modelId="{D16878CA-1EA8-4E9E-8C4A-361D3E60F2A8}" srcId="{4A435268-840C-422D-BF56-731DEFD8A409}" destId="{D3D40063-BEBE-4C1C-A8CE-885E37287F6F}" srcOrd="5" destOrd="0" parTransId="{EBE4344D-7FA0-4ABB-A60F-17E68BBF5519}" sibTransId="{36548F3C-2AA4-451A-B3D5-86D58B156AD7}"/>
    <dgm:cxn modelId="{AC2251F7-7C8D-485C-812A-7DC18469AD74}" type="presOf" srcId="{47235BAE-1EEA-4EDC-886B-1EDAEA74BF70}" destId="{A28AEE5E-23A1-4AC1-A2B3-981DD30E0F6D}" srcOrd="0" destOrd="0" presId="urn:microsoft.com/office/officeart/2005/8/layout/orgChart1"/>
    <dgm:cxn modelId="{F34DE139-0D9D-4FE7-A949-7626156FEBD7}" type="presOf" srcId="{6CAB23EA-114B-4C82-A0FA-4CB9278285A4}" destId="{7372BC09-448F-4661-8C7D-EC2E4681C0EC}" srcOrd="1" destOrd="0" presId="urn:microsoft.com/office/officeart/2005/8/layout/orgChart1"/>
    <dgm:cxn modelId="{7B63D855-1885-4F25-B43E-000ACC9B5DD1}" type="presOf" srcId="{CB5141B9-9A04-4422-90D2-BE8B8BF1CC41}" destId="{9885E389-B812-417B-9138-08DC32AB96DA}" srcOrd="0" destOrd="0" presId="urn:microsoft.com/office/officeart/2005/8/layout/orgChart1"/>
    <dgm:cxn modelId="{0A4FB306-4F89-4295-A889-4B41DC4016EB}" srcId="{648D0C73-AA15-42AD-AFE8-ED239AD1D9B8}" destId="{96541052-14F0-492A-8528-E2F7E3A99B88}" srcOrd="4" destOrd="0" parTransId="{B549850C-CD67-42FC-A9D1-4548D93D587E}" sibTransId="{DBE2263B-257E-40B9-8116-0B0D6324A7C4}"/>
    <dgm:cxn modelId="{F66C3580-C26D-4A78-AA26-D9C8EE4790C9}" srcId="{4A435268-840C-422D-BF56-731DEFD8A409}" destId="{648D0C73-AA15-42AD-AFE8-ED239AD1D9B8}" srcOrd="1" destOrd="0" parTransId="{171F02DB-415B-472A-8651-B599F48646B7}" sibTransId="{A4271767-3372-4DB8-B3A9-E4AAD4FC6DA9}"/>
    <dgm:cxn modelId="{56EBA762-3706-46C3-8CCD-AD30C032BD4C}" type="presOf" srcId="{38489FEF-E894-4D88-8A6C-D60E991CD312}" destId="{57FA8BDA-9D47-4249-B97A-B5E3D1AC552B}" srcOrd="0" destOrd="0" presId="urn:microsoft.com/office/officeart/2005/8/layout/orgChart1"/>
    <dgm:cxn modelId="{BEE310C5-E207-4FAC-821B-FC2A23B9AC38}" type="presOf" srcId="{6CAB23EA-114B-4C82-A0FA-4CB9278285A4}" destId="{50D37460-A855-4973-A3DF-602201338D9B}" srcOrd="0" destOrd="0" presId="urn:microsoft.com/office/officeart/2005/8/layout/orgChart1"/>
    <dgm:cxn modelId="{C7EF647E-C74D-4765-8696-2CFFDC41EF68}" srcId="{4A435268-840C-422D-BF56-731DEFD8A409}" destId="{47235BAE-1EEA-4EDC-886B-1EDAEA74BF70}" srcOrd="0" destOrd="0" parTransId="{A22D0C17-6DE7-4961-8FAD-9EF0171EA5A2}" sibTransId="{97F5EF7E-5CE8-49DB-946A-5DFC8B02C344}"/>
    <dgm:cxn modelId="{8A6D82AD-9B29-4936-B8DB-A25761F58735}" type="presOf" srcId="{51EB7E32-B8AC-4DB2-B57D-10FF38E6E70A}" destId="{AF12FBFA-E3E5-4BA2-BE12-58F330EAF3E2}" srcOrd="0" destOrd="0" presId="urn:microsoft.com/office/officeart/2005/8/layout/orgChart1"/>
    <dgm:cxn modelId="{7CBF691A-3F39-4A34-AF70-0D8099132A10}" type="presOf" srcId="{171F02DB-415B-472A-8651-B599F48646B7}" destId="{80F24589-6F7E-482E-80F1-B0E4609FE190}" srcOrd="0" destOrd="0" presId="urn:microsoft.com/office/officeart/2005/8/layout/orgChart1"/>
    <dgm:cxn modelId="{140897A2-B50D-4A03-B039-47C4A47E316F}" type="presOf" srcId="{324F1C8B-96F5-4ECB-80EE-4D3D06A08E00}" destId="{F5A511D5-8AC3-4B8D-B095-F446ECC42BE2}" srcOrd="0" destOrd="0" presId="urn:microsoft.com/office/officeart/2005/8/layout/orgChart1"/>
    <dgm:cxn modelId="{2E62EBA7-ADB4-499F-ADC9-8EB1395F6EE1}" type="presOf" srcId="{3DBFC741-8B4C-421F-8076-5B0C3132B125}" destId="{06E0D075-9F60-40A7-AE6F-A3249D123984}" srcOrd="1" destOrd="0" presId="urn:microsoft.com/office/officeart/2005/8/layout/orgChart1"/>
    <dgm:cxn modelId="{398D7EF0-C5F1-4A2F-A3CF-818E31116260}" type="presOf" srcId="{FB6E8FA3-7081-4635-BC57-D947DA7CEC29}" destId="{3FB780D8-2074-48C8-97D1-3DC9EB8E6673}" srcOrd="1" destOrd="0" presId="urn:microsoft.com/office/officeart/2005/8/layout/orgChart1"/>
    <dgm:cxn modelId="{7CDDAAA1-0894-45DF-8C68-6CAA627226EE}" type="presOf" srcId="{648D0C73-AA15-42AD-AFE8-ED239AD1D9B8}" destId="{A9F0A490-721F-42E0-B38F-3A3EF0443695}" srcOrd="1" destOrd="0" presId="urn:microsoft.com/office/officeart/2005/8/layout/orgChart1"/>
    <dgm:cxn modelId="{5393B29E-0746-4B76-B190-11A6889ACF64}" type="presOf" srcId="{648D0C73-AA15-42AD-AFE8-ED239AD1D9B8}" destId="{8887FFFC-BFC2-4B60-B526-915027923EE7}" srcOrd="0" destOrd="0" presId="urn:microsoft.com/office/officeart/2005/8/layout/orgChart1"/>
    <dgm:cxn modelId="{B173DAF2-9B00-4D67-982B-FB719C1B0805}" type="presOf" srcId="{A22D0C17-6DE7-4961-8FAD-9EF0171EA5A2}" destId="{C6AD6BAA-3E2C-4B46-BD30-5F839E0C46C0}" srcOrd="0" destOrd="0" presId="urn:microsoft.com/office/officeart/2005/8/layout/orgChart1"/>
    <dgm:cxn modelId="{EF4F24CD-F5BA-44D3-9819-352653024777}" type="presOf" srcId="{310743E8-6A85-4FEA-AF2A-F543DB40678A}" destId="{6AFCE55F-C9C3-49CB-A682-8A310304B50D}" srcOrd="1" destOrd="0" presId="urn:microsoft.com/office/officeart/2005/8/layout/orgChart1"/>
    <dgm:cxn modelId="{FD674694-08ED-46F1-B68F-7637259881E1}" type="presOf" srcId="{2E7434E4-C0E4-47CB-8591-BD504DC96ECB}" destId="{F210CB59-6A4A-4B1C-962E-940F4094974D}" srcOrd="0" destOrd="0" presId="urn:microsoft.com/office/officeart/2005/8/layout/orgChart1"/>
    <dgm:cxn modelId="{6EC45AF6-027C-462A-BBA9-FCACD4E34589}" type="presOf" srcId="{B8CBAE18-3C76-49A8-9D54-FB8C3CC1DA65}" destId="{5D636C3C-47D9-403C-8189-DAD28B41F9E4}" srcOrd="1" destOrd="0" presId="urn:microsoft.com/office/officeart/2005/8/layout/orgChart1"/>
    <dgm:cxn modelId="{67D3E2ED-90E4-4277-826E-A98A3001DDA3}" type="presOf" srcId="{069B398A-BA46-4A9B-B3BF-18F2AA428ED9}" destId="{15A2BB1D-6E0B-49BA-8751-1C2426053B20}" srcOrd="1" destOrd="0" presId="urn:microsoft.com/office/officeart/2005/8/layout/orgChart1"/>
    <dgm:cxn modelId="{1C6AE1BF-A12A-48B2-A293-3395173DAEAB}" type="presOf" srcId="{5599352C-18FC-458C-AB08-6441D06F2E54}" destId="{A762F56C-3C64-4431-9F11-76BE7EDB3ED8}" srcOrd="1" destOrd="0" presId="urn:microsoft.com/office/officeart/2005/8/layout/orgChart1"/>
    <dgm:cxn modelId="{9D955ADB-6389-49B2-BCED-F52CAF335FB7}" srcId="{7F402C0A-DA47-47B2-8FFD-B8D8E7CD4FC8}" destId="{B8CBAE18-3C76-49A8-9D54-FB8C3CC1DA65}" srcOrd="3" destOrd="0" parTransId="{C3C13755-7E8B-40D0-9E6D-B48028DC9009}" sibTransId="{1CF9E83A-EBCA-4588-B140-E9C208B926CD}"/>
    <dgm:cxn modelId="{2C88D2AF-B93D-4D07-965A-1C47EA1C45A1}" srcId="{4A435268-840C-422D-BF56-731DEFD8A409}" destId="{FB6E8FA3-7081-4635-BC57-D947DA7CEC29}" srcOrd="4" destOrd="0" parTransId="{500979D3-BDA4-4FBD-AF46-4DFB0E10AADB}" sibTransId="{CDCD646F-D82C-4A43-A97D-8297EAD32FD4}"/>
    <dgm:cxn modelId="{CD40D8A8-DA25-45F3-B692-E948880E6830}" type="presOf" srcId="{AF838A12-96FF-47D6-BF96-9E9F795F17CC}" destId="{3365BFC6-3F2E-4C8A-9975-D460B7165EBB}" srcOrd="0" destOrd="0" presId="urn:microsoft.com/office/officeart/2005/8/layout/orgChart1"/>
    <dgm:cxn modelId="{CFC43BD6-50D6-4218-899F-BE41F8581E22}" type="presOf" srcId="{4A435268-840C-422D-BF56-731DEFD8A409}" destId="{0B4E177C-DFDF-4A31-8D77-F71519B2E8BC}" srcOrd="0" destOrd="0" presId="urn:microsoft.com/office/officeart/2005/8/layout/orgChart1"/>
    <dgm:cxn modelId="{48C99812-8820-4441-99EA-78056A47D44C}" srcId="{AE44DD1B-5B45-41CF-B665-ADF65F5A13E9}" destId="{069B398A-BA46-4A9B-B3BF-18F2AA428ED9}" srcOrd="2" destOrd="0" parTransId="{6C8BB046-71EC-4323-8E5B-6F13CDBEA867}" sibTransId="{FC7E83ED-35FB-4C7D-B914-7BBAE1DFA283}"/>
    <dgm:cxn modelId="{54F4AFD6-18CB-40CE-B0D6-0891FE0A18BC}" type="presOf" srcId="{5599352C-18FC-458C-AB08-6441D06F2E54}" destId="{93D6B522-51AC-4150-AB68-3B5FBC829E0E}" srcOrd="0" destOrd="0" presId="urn:microsoft.com/office/officeart/2005/8/layout/orgChart1"/>
    <dgm:cxn modelId="{0ABECCE8-56DC-4B24-822E-416C04D5F22D}" type="presOf" srcId="{1367CDD0-4BFE-467C-BFE2-A8CEC8FFAA8D}" destId="{521AACDE-E99A-4F54-B0A2-8F59859FE3BF}" srcOrd="0" destOrd="0" presId="urn:microsoft.com/office/officeart/2005/8/layout/orgChart1"/>
    <dgm:cxn modelId="{10A520E8-7584-4C65-A69B-F17CDCBB7A24}" type="presOf" srcId="{BB801D41-CE0B-4CF7-85C7-7366F959AE0D}" destId="{2341AEC4-EECD-48F0-B893-B1BEA991A68A}" srcOrd="1" destOrd="0" presId="urn:microsoft.com/office/officeart/2005/8/layout/orgChart1"/>
    <dgm:cxn modelId="{D935D99C-B89A-46B7-AA94-DAD769C96FFE}" srcId="{4A435268-840C-422D-BF56-731DEFD8A409}" destId="{CE7F5E4B-127B-443F-984F-D5E41669D525}" srcOrd="8" destOrd="0" parTransId="{AF838A12-96FF-47D6-BF96-9E9F795F17CC}" sibTransId="{083B51E8-F7BC-4E24-BEE8-A79DAED4DB36}"/>
    <dgm:cxn modelId="{26C9A022-452E-4694-B2A9-437CC7BC328A}" type="presOf" srcId="{CB5141B9-9A04-4422-90D2-BE8B8BF1CC41}" destId="{B79FBB48-20B0-4DE8-AC50-743ED7071B60}" srcOrd="1" destOrd="0" presId="urn:microsoft.com/office/officeart/2005/8/layout/orgChart1"/>
    <dgm:cxn modelId="{C17DBBA1-DD54-4CA3-80DF-77F38665DE49}" type="presOf" srcId="{EBE4344D-7FA0-4ABB-A60F-17E68BBF5519}" destId="{289124F2-2709-4796-8C0B-7308397FFDF9}" srcOrd="0" destOrd="0" presId="urn:microsoft.com/office/officeart/2005/8/layout/orgChart1"/>
    <dgm:cxn modelId="{E99478AB-F9E1-47F2-9CF0-323C517D1A7D}" type="presOf" srcId="{DC647D51-0676-4B83-BC5F-78F868FE5730}" destId="{4A044A9B-27DF-4EEB-A05A-54A62BC53E9A}" srcOrd="0" destOrd="0" presId="urn:microsoft.com/office/officeart/2005/8/layout/orgChart1"/>
    <dgm:cxn modelId="{B18431E4-5F39-4960-9D4F-387A80471CE0}" type="presOf" srcId="{B8CBAE18-3C76-49A8-9D54-FB8C3CC1DA65}" destId="{150CC3DE-3116-48ED-81E2-47A5CD225B6B}" srcOrd="0" destOrd="0" presId="urn:microsoft.com/office/officeart/2005/8/layout/orgChart1"/>
    <dgm:cxn modelId="{E0F71CED-4C07-47E2-BA92-4220A06CBC94}" type="presOf" srcId="{CE6002D4-5498-470A-B331-B8BEDA75CE47}" destId="{DC7FE7D0-B1B2-4857-AEE8-D87B8D7CE156}" srcOrd="0" destOrd="0" presId="urn:microsoft.com/office/officeart/2005/8/layout/orgChart1"/>
    <dgm:cxn modelId="{907CA169-E882-483F-823E-BC14207C13D2}" type="presOf" srcId="{09876F0F-4D9A-42BC-9B58-3FEBDDAAE159}" destId="{36CC2525-1623-4F58-98FD-E4E0578BE755}" srcOrd="1" destOrd="0" presId="urn:microsoft.com/office/officeart/2005/8/layout/orgChart1"/>
    <dgm:cxn modelId="{0A58604C-32B2-43D1-9849-A9D8A3E929A5}" type="presOf" srcId="{51EB7E32-B8AC-4DB2-B57D-10FF38E6E70A}" destId="{53F986D2-CCB6-4C11-87E0-363E87F5F7EE}" srcOrd="1" destOrd="0" presId="urn:microsoft.com/office/officeart/2005/8/layout/orgChart1"/>
    <dgm:cxn modelId="{827A8298-2052-43BC-A435-84FE16BE0F53}" type="presOf" srcId="{21B12092-CFC4-4C85-8E95-8633D1436B15}" destId="{369C9803-1845-4D06-9AFE-0AD90C9A257C}" srcOrd="0" destOrd="0" presId="urn:microsoft.com/office/officeart/2005/8/layout/orgChart1"/>
    <dgm:cxn modelId="{E9E0AF51-638C-4242-A647-C5FFD9AE074B}" srcId="{648D0C73-AA15-42AD-AFE8-ED239AD1D9B8}" destId="{6CAB23EA-114B-4C82-A0FA-4CB9278285A4}" srcOrd="1" destOrd="0" parTransId="{23FDF24F-801A-4A86-8927-B8456985FE06}" sibTransId="{5C669D36-7DBE-43BC-B024-07537AB049A5}"/>
    <dgm:cxn modelId="{B6416F1E-1AAD-4BEE-863F-4427AF781600}" type="presOf" srcId="{29751B1F-65B3-461A-B7C1-6BE56F6AF2B2}" destId="{F513B758-FE82-41E9-B173-1DA159DCBCA0}" srcOrd="1" destOrd="0" presId="urn:microsoft.com/office/officeart/2005/8/layout/orgChart1"/>
    <dgm:cxn modelId="{EB2E8B8E-B354-4558-9AE5-A0FC491ED926}" type="presOf" srcId="{96541052-14F0-492A-8528-E2F7E3A99B88}" destId="{38914BF9-E994-4672-BB09-1516C6C19B50}" srcOrd="1" destOrd="0" presId="urn:microsoft.com/office/officeart/2005/8/layout/orgChart1"/>
    <dgm:cxn modelId="{37BA8525-B912-410E-8AB1-01BFA176F43A}" srcId="{4A435268-840C-422D-BF56-731DEFD8A409}" destId="{CB5141B9-9A04-4422-90D2-BE8B8BF1CC41}" srcOrd="6" destOrd="0" parTransId="{F54E324C-0B60-4E20-A36A-0D646C53F995}" sibTransId="{CAD70FBB-852E-4EAE-AAA6-A596BCB3D610}"/>
    <dgm:cxn modelId="{AE149DE7-542A-4381-B6F2-1B7C08F96DBF}" type="presOf" srcId="{FB6E8FA3-7081-4635-BC57-D947DA7CEC29}" destId="{13729C17-CCA6-469D-BB8D-C337489DBBBA}" srcOrd="0" destOrd="0" presId="urn:microsoft.com/office/officeart/2005/8/layout/orgChart1"/>
    <dgm:cxn modelId="{56CEBC68-8181-4203-BA2E-35FA553EC719}" type="presOf" srcId="{D3D40063-BEBE-4C1C-A8CE-885E37287F6F}" destId="{67D3958A-5ECA-4FEC-B8FB-AA7184B696AD}" srcOrd="0" destOrd="0" presId="urn:microsoft.com/office/officeart/2005/8/layout/orgChart1"/>
    <dgm:cxn modelId="{F95F4C25-10FC-4DD4-84E1-FD38D72B97E2}" type="presOf" srcId="{0371A593-1C61-4F46-A08A-8D9F495BFC33}" destId="{74E764DA-1731-4F41-9866-CB4DDF4DB96A}" srcOrd="1" destOrd="0" presId="urn:microsoft.com/office/officeart/2005/8/layout/orgChart1"/>
    <dgm:cxn modelId="{9D2E0B99-1263-4214-B748-D64CE35278E7}" type="presOf" srcId="{F54E324C-0B60-4E20-A36A-0D646C53F995}" destId="{0E05EC54-3121-422E-983A-70EA8D35CD11}" srcOrd="0" destOrd="0" presId="urn:microsoft.com/office/officeart/2005/8/layout/orgChart1"/>
    <dgm:cxn modelId="{87B2EB3A-C1C3-4599-B6FC-8627B6B3FF62}" type="presOf" srcId="{310743E8-6A85-4FEA-AF2A-F543DB40678A}" destId="{B96A8F12-5C80-4340-A6EB-C7987518229C}" srcOrd="0" destOrd="0" presId="urn:microsoft.com/office/officeart/2005/8/layout/orgChart1"/>
    <dgm:cxn modelId="{0329CC87-8644-469A-A2A5-BF6BAF13D950}" type="presOf" srcId="{AE44DD1B-5B45-41CF-B665-ADF65F5A13E9}" destId="{D27E8FD2-805A-436D-9B60-DA3986DEF6C1}" srcOrd="0" destOrd="0" presId="urn:microsoft.com/office/officeart/2005/8/layout/orgChart1"/>
    <dgm:cxn modelId="{66575BE0-2E8A-405D-9193-5222579DCFBF}" srcId="{6320A769-E78D-45E0-91F9-F883D5C76228}" destId="{4A435268-840C-422D-BF56-731DEFD8A409}" srcOrd="0" destOrd="0" parTransId="{B0A0A042-B3E0-4ECD-87BE-D349F853150B}" sibTransId="{D8A48926-E647-4D7B-8CC6-5F40A3DE9D36}"/>
    <dgm:cxn modelId="{7E999E04-B71D-4D88-906B-665BB9247F3B}" type="presOf" srcId="{4A435268-840C-422D-BF56-731DEFD8A409}" destId="{20DE1D20-E3C6-4610-8B21-E94080BE1183}" srcOrd="1" destOrd="0" presId="urn:microsoft.com/office/officeart/2005/8/layout/orgChart1"/>
    <dgm:cxn modelId="{F719A50D-2521-4AC5-8EC0-929240105528}" type="presOf" srcId="{6C8BB046-71EC-4323-8E5B-6F13CDBEA867}" destId="{7C890455-E047-402C-AD4B-959DE8AA0F07}" srcOrd="0" destOrd="0" presId="urn:microsoft.com/office/officeart/2005/8/layout/orgChart1"/>
    <dgm:cxn modelId="{F5B2CBD6-C98C-4C3C-BC15-4E74C589D8B2}" srcId="{648D0C73-AA15-42AD-AFE8-ED239AD1D9B8}" destId="{21B12092-CFC4-4C85-8E95-8633D1436B15}" srcOrd="0" destOrd="0" parTransId="{F0222643-2000-4017-B4AD-30FEB0DC9ACB}" sibTransId="{6119CD58-5787-4FDC-8CFF-23BE53A16608}"/>
    <dgm:cxn modelId="{99CAFC84-923B-422A-9C0A-F811FC45D333}" type="presOf" srcId="{3215062A-D3CE-41F3-B3C9-4AF3073F848F}" destId="{8D9433A8-8BB9-472B-B38F-4FC97AB955BB}" srcOrd="0" destOrd="0" presId="urn:microsoft.com/office/officeart/2005/8/layout/orgChart1"/>
    <dgm:cxn modelId="{4D5E082A-E77E-4C2F-A6AC-D65B410B527E}" type="presOf" srcId="{3DBFC741-8B4C-421F-8076-5B0C3132B125}" destId="{EB568DB3-0853-4E92-9A65-071B443F7675}" srcOrd="0" destOrd="0" presId="urn:microsoft.com/office/officeart/2005/8/layout/orgChart1"/>
    <dgm:cxn modelId="{A4F90CE9-505D-4580-A542-7F36F471E934}" srcId="{7F402C0A-DA47-47B2-8FFD-B8D8E7CD4FC8}" destId="{3DBFC741-8B4C-421F-8076-5B0C3132B125}" srcOrd="2" destOrd="0" parTransId="{3215062A-D3CE-41F3-B3C9-4AF3073F848F}" sibTransId="{B6CA67AC-2023-47DB-B0C0-B5C963130F55}"/>
    <dgm:cxn modelId="{68C29D01-E546-4C16-BCBF-9A7F2DAB8A68}" srcId="{4A435268-840C-422D-BF56-731DEFD8A409}" destId="{AE44DD1B-5B45-41CF-B665-ADF65F5A13E9}" srcOrd="3" destOrd="0" parTransId="{104A0577-3040-4125-AE8E-DD9D88B6151C}" sibTransId="{DA1A449D-FCE5-43D2-B5C7-4A5BAE9B253B}"/>
    <dgm:cxn modelId="{39429220-EA52-40BD-AC4F-2E1D9337EE67}" srcId="{648D0C73-AA15-42AD-AFE8-ED239AD1D9B8}" destId="{310743E8-6A85-4FEA-AF2A-F543DB40678A}" srcOrd="3" destOrd="0" parTransId="{4E52A04E-75C0-4C0D-8468-BA7DA1BE5ECB}" sibTransId="{4EEEEA65-62D6-40CC-9565-CDCC6853ABA7}"/>
    <dgm:cxn modelId="{4E649403-99D9-4CEC-836E-FBE2C2D0034E}" type="presOf" srcId="{B549850C-CD67-42FC-A9D1-4548D93D587E}" destId="{EC8485C1-5E98-4486-9391-2F68B3E673AE}" srcOrd="0" destOrd="0" presId="urn:microsoft.com/office/officeart/2005/8/layout/orgChart1"/>
    <dgm:cxn modelId="{EB0A2E41-616F-464B-82F9-CF656B753448}" type="presOf" srcId="{069B398A-BA46-4A9B-B3BF-18F2AA428ED9}" destId="{22FD27DE-932C-42CD-9829-C9895A1411BC}" srcOrd="0" destOrd="0" presId="urn:microsoft.com/office/officeart/2005/8/layout/orgChart1"/>
    <dgm:cxn modelId="{E6FCBA46-D30A-4D77-8DC3-BE2A301C181F}" srcId="{4A435268-840C-422D-BF56-731DEFD8A409}" destId="{7F402C0A-DA47-47B2-8FFD-B8D8E7CD4FC8}" srcOrd="2" destOrd="0" parTransId="{5AFCF31E-9DBF-42E6-9BB2-556B20BD5529}" sibTransId="{82386D42-58F9-44DE-BFAD-8E5CB6DC31A0}"/>
    <dgm:cxn modelId="{21625B35-845C-4F93-97B5-64ADB0D834C4}" type="presOf" srcId="{40C6E397-7520-42BC-B3C2-B01667D9351D}" destId="{E1F9D1DB-9282-403E-A884-5CC41BDE597C}" srcOrd="0" destOrd="0" presId="urn:microsoft.com/office/officeart/2005/8/layout/orgChart1"/>
    <dgm:cxn modelId="{FFB19045-832E-4A83-BDA5-3AACACF6EC8B}" type="presParOf" srcId="{127948D4-CAFE-4C51-8C1F-324ABC6EE393}" destId="{F211BC0A-3FF7-4372-8004-9162074033FB}" srcOrd="0" destOrd="0" presId="urn:microsoft.com/office/officeart/2005/8/layout/orgChart1"/>
    <dgm:cxn modelId="{D925FCB6-AE47-49CE-8EB9-724B1BC83BA8}" type="presParOf" srcId="{F211BC0A-3FF7-4372-8004-9162074033FB}" destId="{2DE04BB6-835E-4D10-B521-5BAAB686B46A}" srcOrd="0" destOrd="0" presId="urn:microsoft.com/office/officeart/2005/8/layout/orgChart1"/>
    <dgm:cxn modelId="{34FCAEA8-6994-4300-92E0-2D96D218ADB3}" type="presParOf" srcId="{2DE04BB6-835E-4D10-B521-5BAAB686B46A}" destId="{0B4E177C-DFDF-4A31-8D77-F71519B2E8BC}" srcOrd="0" destOrd="0" presId="urn:microsoft.com/office/officeart/2005/8/layout/orgChart1"/>
    <dgm:cxn modelId="{FED3A0BA-81DF-43BD-86BB-63752D3CBC51}" type="presParOf" srcId="{2DE04BB6-835E-4D10-B521-5BAAB686B46A}" destId="{20DE1D20-E3C6-4610-8B21-E94080BE1183}" srcOrd="1" destOrd="0" presId="urn:microsoft.com/office/officeart/2005/8/layout/orgChart1"/>
    <dgm:cxn modelId="{7B899D32-618E-4231-A680-EF29AD58CC00}" type="presParOf" srcId="{F211BC0A-3FF7-4372-8004-9162074033FB}" destId="{6665EDE0-CD4C-410F-80AF-D97D4C667171}" srcOrd="1" destOrd="0" presId="urn:microsoft.com/office/officeart/2005/8/layout/orgChart1"/>
    <dgm:cxn modelId="{9A4C53E9-597E-4E4B-B96E-9D2C05025A4D}" type="presParOf" srcId="{6665EDE0-CD4C-410F-80AF-D97D4C667171}" destId="{80F24589-6F7E-482E-80F1-B0E4609FE190}" srcOrd="0" destOrd="0" presId="urn:microsoft.com/office/officeart/2005/8/layout/orgChart1"/>
    <dgm:cxn modelId="{EF36B421-8157-457B-A0F9-A49F6EFC6021}" type="presParOf" srcId="{6665EDE0-CD4C-410F-80AF-D97D4C667171}" destId="{22681F36-FFD0-422E-9642-80BDB7656D5D}" srcOrd="1" destOrd="0" presId="urn:microsoft.com/office/officeart/2005/8/layout/orgChart1"/>
    <dgm:cxn modelId="{3182CAC1-315D-45B5-8118-11E20890A5E5}" type="presParOf" srcId="{22681F36-FFD0-422E-9642-80BDB7656D5D}" destId="{77D93FA3-B235-4327-9E13-8CF790C4DACB}" srcOrd="0" destOrd="0" presId="urn:microsoft.com/office/officeart/2005/8/layout/orgChart1"/>
    <dgm:cxn modelId="{D12A0DDE-EC01-4DB5-BE00-9FB9E24495D4}" type="presParOf" srcId="{77D93FA3-B235-4327-9E13-8CF790C4DACB}" destId="{8887FFFC-BFC2-4B60-B526-915027923EE7}" srcOrd="0" destOrd="0" presId="urn:microsoft.com/office/officeart/2005/8/layout/orgChart1"/>
    <dgm:cxn modelId="{2A8333E8-D828-4663-A733-D6A8E0E7BD1E}" type="presParOf" srcId="{77D93FA3-B235-4327-9E13-8CF790C4DACB}" destId="{A9F0A490-721F-42E0-B38F-3A3EF0443695}" srcOrd="1" destOrd="0" presId="urn:microsoft.com/office/officeart/2005/8/layout/orgChart1"/>
    <dgm:cxn modelId="{911953C5-E434-49E4-A8F4-914242BE6FFD}" type="presParOf" srcId="{22681F36-FFD0-422E-9642-80BDB7656D5D}" destId="{4EFA5791-6C65-45B7-AFFD-4BAF2C36BF37}" srcOrd="1" destOrd="0" presId="urn:microsoft.com/office/officeart/2005/8/layout/orgChart1"/>
    <dgm:cxn modelId="{2D6A15FD-78BD-4675-9118-71BDE86C4115}" type="presParOf" srcId="{4EFA5791-6C65-45B7-AFFD-4BAF2C36BF37}" destId="{698FFDE3-5AF9-4350-B594-3C763FCA9341}" srcOrd="0" destOrd="0" presId="urn:microsoft.com/office/officeart/2005/8/layout/orgChart1"/>
    <dgm:cxn modelId="{5D2BF542-361D-4F8C-AF74-7B272ADDFDC2}" type="presParOf" srcId="{4EFA5791-6C65-45B7-AFFD-4BAF2C36BF37}" destId="{10DAC22B-D11E-473E-A721-CAD994A08AB4}" srcOrd="1" destOrd="0" presId="urn:microsoft.com/office/officeart/2005/8/layout/orgChart1"/>
    <dgm:cxn modelId="{B100D4AA-52D2-4ED9-9474-BD6C18A36121}" type="presParOf" srcId="{10DAC22B-D11E-473E-A721-CAD994A08AB4}" destId="{E31D235F-BEE0-45BB-891A-085F1E01D14B}" srcOrd="0" destOrd="0" presId="urn:microsoft.com/office/officeart/2005/8/layout/orgChart1"/>
    <dgm:cxn modelId="{8DE79A73-2943-494C-B071-8A1C378BC37B}" type="presParOf" srcId="{E31D235F-BEE0-45BB-891A-085F1E01D14B}" destId="{369C9803-1845-4D06-9AFE-0AD90C9A257C}" srcOrd="0" destOrd="0" presId="urn:microsoft.com/office/officeart/2005/8/layout/orgChart1"/>
    <dgm:cxn modelId="{D0F337A5-ED29-4891-9D66-AFC0893E9E8E}" type="presParOf" srcId="{E31D235F-BEE0-45BB-891A-085F1E01D14B}" destId="{D30D6120-B72F-47CD-88AE-866B672DE020}" srcOrd="1" destOrd="0" presId="urn:microsoft.com/office/officeart/2005/8/layout/orgChart1"/>
    <dgm:cxn modelId="{53908E96-9AFC-46AA-8E17-137E05689BD1}" type="presParOf" srcId="{10DAC22B-D11E-473E-A721-CAD994A08AB4}" destId="{3B2A0D8D-AE08-48FB-92A1-698A897356A8}" srcOrd="1" destOrd="0" presId="urn:microsoft.com/office/officeart/2005/8/layout/orgChart1"/>
    <dgm:cxn modelId="{ED6491D2-EB8E-4836-8025-27F7EE9BC61F}" type="presParOf" srcId="{10DAC22B-D11E-473E-A721-CAD994A08AB4}" destId="{099E93C2-1327-40A4-8696-FE05B9B560B3}" srcOrd="2" destOrd="0" presId="urn:microsoft.com/office/officeart/2005/8/layout/orgChart1"/>
    <dgm:cxn modelId="{55685EDE-F167-4E41-A87C-9F6B9BD86ECE}" type="presParOf" srcId="{4EFA5791-6C65-45B7-AFFD-4BAF2C36BF37}" destId="{6DF2D326-BD8C-44B6-B562-804CF3F38654}" srcOrd="2" destOrd="0" presId="urn:microsoft.com/office/officeart/2005/8/layout/orgChart1"/>
    <dgm:cxn modelId="{E04BB1E5-C6CF-48DF-A8D1-F6CA18D6FE25}" type="presParOf" srcId="{4EFA5791-6C65-45B7-AFFD-4BAF2C36BF37}" destId="{D78F5DB5-FB57-450E-9360-3A40CEF5AFD0}" srcOrd="3" destOrd="0" presId="urn:microsoft.com/office/officeart/2005/8/layout/orgChart1"/>
    <dgm:cxn modelId="{4FE7ED3F-5728-49C1-A817-B914DD9C4CD9}" type="presParOf" srcId="{D78F5DB5-FB57-450E-9360-3A40CEF5AFD0}" destId="{F19CFE4F-96FE-4E43-8341-88B13C88C17E}" srcOrd="0" destOrd="0" presId="urn:microsoft.com/office/officeart/2005/8/layout/orgChart1"/>
    <dgm:cxn modelId="{685AF00F-A470-490F-AF56-A2056E93DF9A}" type="presParOf" srcId="{F19CFE4F-96FE-4E43-8341-88B13C88C17E}" destId="{50D37460-A855-4973-A3DF-602201338D9B}" srcOrd="0" destOrd="0" presId="urn:microsoft.com/office/officeart/2005/8/layout/orgChart1"/>
    <dgm:cxn modelId="{142A7941-F0F9-4303-914A-C8C71CECD0F8}" type="presParOf" srcId="{F19CFE4F-96FE-4E43-8341-88B13C88C17E}" destId="{7372BC09-448F-4661-8C7D-EC2E4681C0EC}" srcOrd="1" destOrd="0" presId="urn:microsoft.com/office/officeart/2005/8/layout/orgChart1"/>
    <dgm:cxn modelId="{857C9910-B800-4029-95E7-DA12DE6D212E}" type="presParOf" srcId="{D78F5DB5-FB57-450E-9360-3A40CEF5AFD0}" destId="{6975C361-E06F-435E-9FDA-6FB11BD24196}" srcOrd="1" destOrd="0" presId="urn:microsoft.com/office/officeart/2005/8/layout/orgChart1"/>
    <dgm:cxn modelId="{BEEF89E7-386D-442F-9F62-9362C143C31D}" type="presParOf" srcId="{D78F5DB5-FB57-450E-9360-3A40CEF5AFD0}" destId="{43C8AFCA-C7E1-4A1E-844F-71DF88FE8693}" srcOrd="2" destOrd="0" presId="urn:microsoft.com/office/officeart/2005/8/layout/orgChart1"/>
    <dgm:cxn modelId="{B6ECAC7D-7457-49BE-9C28-8B28D45C0822}" type="presParOf" srcId="{4EFA5791-6C65-45B7-AFFD-4BAF2C36BF37}" destId="{D44C20E6-4F52-4158-9832-344BE2B21DD5}" srcOrd="4" destOrd="0" presId="urn:microsoft.com/office/officeart/2005/8/layout/orgChart1"/>
    <dgm:cxn modelId="{16D39306-34E0-43EA-B7F6-EC181A8BD018}" type="presParOf" srcId="{4EFA5791-6C65-45B7-AFFD-4BAF2C36BF37}" destId="{0A358F22-95BF-485F-B0A3-E3F7E11C0F28}" srcOrd="5" destOrd="0" presId="urn:microsoft.com/office/officeart/2005/8/layout/orgChart1"/>
    <dgm:cxn modelId="{C15E698F-996A-4182-A388-26E1FDBA89CB}" type="presParOf" srcId="{0A358F22-95BF-485F-B0A3-E3F7E11C0F28}" destId="{9B34A6B7-0539-4C9F-B5EA-CE76CD1E964F}" srcOrd="0" destOrd="0" presId="urn:microsoft.com/office/officeart/2005/8/layout/orgChart1"/>
    <dgm:cxn modelId="{8D289D37-C2B3-4D00-873E-2928B990BEA7}" type="presParOf" srcId="{9B34A6B7-0539-4C9F-B5EA-CE76CD1E964F}" destId="{DC7FE7D0-B1B2-4857-AEE8-D87B8D7CE156}" srcOrd="0" destOrd="0" presId="urn:microsoft.com/office/officeart/2005/8/layout/orgChart1"/>
    <dgm:cxn modelId="{C60F9AE1-9677-4FC8-9B3C-DAFDDF2AE65A}" type="presParOf" srcId="{9B34A6B7-0539-4C9F-B5EA-CE76CD1E964F}" destId="{4C23B564-37F4-4268-B8DC-A49F85FC2885}" srcOrd="1" destOrd="0" presId="urn:microsoft.com/office/officeart/2005/8/layout/orgChart1"/>
    <dgm:cxn modelId="{E1B767A2-7CF0-41D6-8A09-61BD42532332}" type="presParOf" srcId="{0A358F22-95BF-485F-B0A3-E3F7E11C0F28}" destId="{9DF3E9A6-7A59-43B5-8B42-8837441180DF}" srcOrd="1" destOrd="0" presId="urn:microsoft.com/office/officeart/2005/8/layout/orgChart1"/>
    <dgm:cxn modelId="{D64DB328-FF72-4139-A740-A339763B5009}" type="presParOf" srcId="{0A358F22-95BF-485F-B0A3-E3F7E11C0F28}" destId="{1EBE9921-F2BC-40B0-A075-18992C7026D4}" srcOrd="2" destOrd="0" presId="urn:microsoft.com/office/officeart/2005/8/layout/orgChart1"/>
    <dgm:cxn modelId="{D92DA9B0-DC78-4DC7-8987-3CA20BDEB65B}" type="presParOf" srcId="{4EFA5791-6C65-45B7-AFFD-4BAF2C36BF37}" destId="{CE26EC2B-773F-4FA1-9952-076CD9C9DD38}" srcOrd="6" destOrd="0" presId="urn:microsoft.com/office/officeart/2005/8/layout/orgChart1"/>
    <dgm:cxn modelId="{D8135ED3-B5E4-4373-B025-A7A31B04F856}" type="presParOf" srcId="{4EFA5791-6C65-45B7-AFFD-4BAF2C36BF37}" destId="{00479233-F03E-455A-9B40-B02871490B55}" srcOrd="7" destOrd="0" presId="urn:microsoft.com/office/officeart/2005/8/layout/orgChart1"/>
    <dgm:cxn modelId="{214DFB03-BE64-47AC-A50B-03EA241FCE07}" type="presParOf" srcId="{00479233-F03E-455A-9B40-B02871490B55}" destId="{8521F1B9-12F4-49C2-B40A-497B1D4D835A}" srcOrd="0" destOrd="0" presId="urn:microsoft.com/office/officeart/2005/8/layout/orgChart1"/>
    <dgm:cxn modelId="{7FF8B4F4-37D0-41A7-B343-30BD374D0391}" type="presParOf" srcId="{8521F1B9-12F4-49C2-B40A-497B1D4D835A}" destId="{B96A8F12-5C80-4340-A6EB-C7987518229C}" srcOrd="0" destOrd="0" presId="urn:microsoft.com/office/officeart/2005/8/layout/orgChart1"/>
    <dgm:cxn modelId="{857CB076-10E8-4082-B5FB-1015CA33097F}" type="presParOf" srcId="{8521F1B9-12F4-49C2-B40A-497B1D4D835A}" destId="{6AFCE55F-C9C3-49CB-A682-8A310304B50D}" srcOrd="1" destOrd="0" presId="urn:microsoft.com/office/officeart/2005/8/layout/orgChart1"/>
    <dgm:cxn modelId="{2B3B7B49-03EB-4849-B6B6-CEA1381CB764}" type="presParOf" srcId="{00479233-F03E-455A-9B40-B02871490B55}" destId="{E08A74F3-26F9-4AF0-A9E7-27D20B3E96A9}" srcOrd="1" destOrd="0" presId="urn:microsoft.com/office/officeart/2005/8/layout/orgChart1"/>
    <dgm:cxn modelId="{E0B8FBE9-3027-48D2-943A-8AD6B0C07411}" type="presParOf" srcId="{00479233-F03E-455A-9B40-B02871490B55}" destId="{FA201449-04CF-4D4C-B5B4-2877883D624F}" srcOrd="2" destOrd="0" presId="urn:microsoft.com/office/officeart/2005/8/layout/orgChart1"/>
    <dgm:cxn modelId="{09F8FC0A-D77D-4611-A449-1B1F155DC4F6}" type="presParOf" srcId="{4EFA5791-6C65-45B7-AFFD-4BAF2C36BF37}" destId="{EC8485C1-5E98-4486-9391-2F68B3E673AE}" srcOrd="8" destOrd="0" presId="urn:microsoft.com/office/officeart/2005/8/layout/orgChart1"/>
    <dgm:cxn modelId="{2985DD50-6DEE-417A-B4A8-FF7EFF8F5526}" type="presParOf" srcId="{4EFA5791-6C65-45B7-AFFD-4BAF2C36BF37}" destId="{FDAA5A08-3CEF-4131-8EA8-93DC63250F46}" srcOrd="9" destOrd="0" presId="urn:microsoft.com/office/officeart/2005/8/layout/orgChart1"/>
    <dgm:cxn modelId="{2BF004ED-8387-4FBD-86A9-1B50137D9C02}" type="presParOf" srcId="{FDAA5A08-3CEF-4131-8EA8-93DC63250F46}" destId="{A77AD38A-4E86-4A69-B697-05AF85FCB5FF}" srcOrd="0" destOrd="0" presId="urn:microsoft.com/office/officeart/2005/8/layout/orgChart1"/>
    <dgm:cxn modelId="{FDF6C92E-4FDF-48E0-9169-354417FD8A83}" type="presParOf" srcId="{A77AD38A-4E86-4A69-B697-05AF85FCB5FF}" destId="{2213E029-B30E-4A52-A97B-EC3E3F25BE44}" srcOrd="0" destOrd="0" presId="urn:microsoft.com/office/officeart/2005/8/layout/orgChart1"/>
    <dgm:cxn modelId="{FAE36ABF-640E-42D1-B71F-EBB65A27D48A}" type="presParOf" srcId="{A77AD38A-4E86-4A69-B697-05AF85FCB5FF}" destId="{38914BF9-E994-4672-BB09-1516C6C19B50}" srcOrd="1" destOrd="0" presId="urn:microsoft.com/office/officeart/2005/8/layout/orgChart1"/>
    <dgm:cxn modelId="{215761DC-E5E7-4025-ABD2-B1B0C7A4B19B}" type="presParOf" srcId="{FDAA5A08-3CEF-4131-8EA8-93DC63250F46}" destId="{BA1A1905-82E7-4DBA-8158-7A787A643B5E}" srcOrd="1" destOrd="0" presId="urn:microsoft.com/office/officeart/2005/8/layout/orgChart1"/>
    <dgm:cxn modelId="{11150D62-DB83-455D-8107-452948180A28}" type="presParOf" srcId="{FDAA5A08-3CEF-4131-8EA8-93DC63250F46}" destId="{75439B66-A252-46D6-91A4-8EA6A49E7952}" srcOrd="2" destOrd="0" presId="urn:microsoft.com/office/officeart/2005/8/layout/orgChart1"/>
    <dgm:cxn modelId="{A47AF7D2-E89C-4929-BA0B-8E964696D9BE}" type="presParOf" srcId="{22681F36-FFD0-422E-9642-80BDB7656D5D}" destId="{2B6123EB-E863-4B60-B6D8-588D4ACBA998}" srcOrd="2" destOrd="0" presId="urn:microsoft.com/office/officeart/2005/8/layout/orgChart1"/>
    <dgm:cxn modelId="{E4C6043A-6B97-43F9-B1BB-C5190C32D861}" type="presParOf" srcId="{6665EDE0-CD4C-410F-80AF-D97D4C667171}" destId="{66ACB668-CBE8-4F62-8B8E-884BA6F1C12F}" srcOrd="2" destOrd="0" presId="urn:microsoft.com/office/officeart/2005/8/layout/orgChart1"/>
    <dgm:cxn modelId="{F8E23B80-E3D3-42AF-B29B-12652D4024BB}" type="presParOf" srcId="{6665EDE0-CD4C-410F-80AF-D97D4C667171}" destId="{742DCA05-4740-4B6B-9173-DACB528BBD15}" srcOrd="3" destOrd="0" presId="urn:microsoft.com/office/officeart/2005/8/layout/orgChart1"/>
    <dgm:cxn modelId="{33C01CFF-CC73-4A7E-BBB7-904F264AA3B5}" type="presParOf" srcId="{742DCA05-4740-4B6B-9173-DACB528BBD15}" destId="{FE0F66F9-A61A-4BD6-BE5B-6D83559649E2}" srcOrd="0" destOrd="0" presId="urn:microsoft.com/office/officeart/2005/8/layout/orgChart1"/>
    <dgm:cxn modelId="{D6918807-0FB9-4F1A-803D-AA993A83398D}" type="presParOf" srcId="{FE0F66F9-A61A-4BD6-BE5B-6D83559649E2}" destId="{F905C5DE-37B8-4D1D-A2CD-63DA163310C2}" srcOrd="0" destOrd="0" presId="urn:microsoft.com/office/officeart/2005/8/layout/orgChart1"/>
    <dgm:cxn modelId="{91DA5593-EB2D-4C5E-9D5A-B435F55ABBE7}" type="presParOf" srcId="{FE0F66F9-A61A-4BD6-BE5B-6D83559649E2}" destId="{4D2BA14B-4E10-4178-B865-E6871B365074}" srcOrd="1" destOrd="0" presId="urn:microsoft.com/office/officeart/2005/8/layout/orgChart1"/>
    <dgm:cxn modelId="{8AA393D4-4122-4DC4-8B50-8DBD42FED9AB}" type="presParOf" srcId="{742DCA05-4740-4B6B-9173-DACB528BBD15}" destId="{B8C1CEC8-D8FD-4CBB-BF3C-0AAEE7DBCF40}" srcOrd="1" destOrd="0" presId="urn:microsoft.com/office/officeart/2005/8/layout/orgChart1"/>
    <dgm:cxn modelId="{84F3CC58-5603-4FBC-86A2-50CC00D98E0C}" type="presParOf" srcId="{B8C1CEC8-D8FD-4CBB-BF3C-0AAEE7DBCF40}" destId="{955F5377-3BC5-4F64-9A67-902CA092E20D}" srcOrd="0" destOrd="0" presId="urn:microsoft.com/office/officeart/2005/8/layout/orgChart1"/>
    <dgm:cxn modelId="{0FBC027A-ECA7-4488-A412-45D7CFAF8A9B}" type="presParOf" srcId="{B8C1CEC8-D8FD-4CBB-BF3C-0AAEE7DBCF40}" destId="{F95B12A7-3725-4979-9B37-876D429EF687}" srcOrd="1" destOrd="0" presId="urn:microsoft.com/office/officeart/2005/8/layout/orgChart1"/>
    <dgm:cxn modelId="{C01CAB01-8E16-40B5-BEBE-80BD6FB1B5B4}" type="presParOf" srcId="{F95B12A7-3725-4979-9B37-876D429EF687}" destId="{84962708-EAB3-4F02-B9D5-AF3A9A4B0335}" srcOrd="0" destOrd="0" presId="urn:microsoft.com/office/officeart/2005/8/layout/orgChart1"/>
    <dgm:cxn modelId="{471E42D4-7AFA-4E59-B795-99B8527DCBB9}" type="presParOf" srcId="{84962708-EAB3-4F02-B9D5-AF3A9A4B0335}" destId="{93D6B522-51AC-4150-AB68-3B5FBC829E0E}" srcOrd="0" destOrd="0" presId="urn:microsoft.com/office/officeart/2005/8/layout/orgChart1"/>
    <dgm:cxn modelId="{EC9B22DA-ED67-483A-8741-16236BB5D1C5}" type="presParOf" srcId="{84962708-EAB3-4F02-B9D5-AF3A9A4B0335}" destId="{A762F56C-3C64-4431-9F11-76BE7EDB3ED8}" srcOrd="1" destOrd="0" presId="urn:microsoft.com/office/officeart/2005/8/layout/orgChart1"/>
    <dgm:cxn modelId="{EE7166A7-38B6-4896-9934-6E7FFF6E9DDE}" type="presParOf" srcId="{F95B12A7-3725-4979-9B37-876D429EF687}" destId="{F426AE62-32C0-4458-A6F7-05C31D1D875E}" srcOrd="1" destOrd="0" presId="urn:microsoft.com/office/officeart/2005/8/layout/orgChart1"/>
    <dgm:cxn modelId="{448CEAFB-BD51-4474-BE68-32E4DBA791F2}" type="presParOf" srcId="{F95B12A7-3725-4979-9B37-876D429EF687}" destId="{B7490086-4CFD-4F5E-B6A1-3E19B50D04CC}" srcOrd="2" destOrd="0" presId="urn:microsoft.com/office/officeart/2005/8/layout/orgChart1"/>
    <dgm:cxn modelId="{A13D6A5A-2680-4338-AA13-3F8D30CE72C9}" type="presParOf" srcId="{B8C1CEC8-D8FD-4CBB-BF3C-0AAEE7DBCF40}" destId="{F210CB59-6A4A-4B1C-962E-940F4094974D}" srcOrd="2" destOrd="0" presId="urn:microsoft.com/office/officeart/2005/8/layout/orgChart1"/>
    <dgm:cxn modelId="{1915D2BB-6161-47F3-B1D1-ABBE98D20103}" type="presParOf" srcId="{B8C1CEC8-D8FD-4CBB-BF3C-0AAEE7DBCF40}" destId="{633AFB75-17BA-49FA-987F-08784F8B2CF8}" srcOrd="3" destOrd="0" presId="urn:microsoft.com/office/officeart/2005/8/layout/orgChart1"/>
    <dgm:cxn modelId="{CF051FC8-E222-4520-A165-DD43ABD9C8E5}" type="presParOf" srcId="{633AFB75-17BA-49FA-987F-08784F8B2CF8}" destId="{20CB7794-9FEE-4C7C-ADDC-F13B50EB7EE0}" srcOrd="0" destOrd="0" presId="urn:microsoft.com/office/officeart/2005/8/layout/orgChart1"/>
    <dgm:cxn modelId="{0DADCBE7-2843-42F6-B246-59433F558908}" type="presParOf" srcId="{20CB7794-9FEE-4C7C-ADDC-F13B50EB7EE0}" destId="{8F9E5207-96B9-4D6F-8A8E-2B775B0BB79D}" srcOrd="0" destOrd="0" presId="urn:microsoft.com/office/officeart/2005/8/layout/orgChart1"/>
    <dgm:cxn modelId="{519683C2-9719-46EE-930E-392DAF990D88}" type="presParOf" srcId="{20CB7794-9FEE-4C7C-ADDC-F13B50EB7EE0}" destId="{36CC2525-1623-4F58-98FD-E4E0578BE755}" srcOrd="1" destOrd="0" presId="urn:microsoft.com/office/officeart/2005/8/layout/orgChart1"/>
    <dgm:cxn modelId="{2F439165-8A8B-4D78-8E6E-499EFE2FBCBF}" type="presParOf" srcId="{633AFB75-17BA-49FA-987F-08784F8B2CF8}" destId="{E7E18EDB-8F96-4C78-ABA1-43994003B581}" srcOrd="1" destOrd="0" presId="urn:microsoft.com/office/officeart/2005/8/layout/orgChart1"/>
    <dgm:cxn modelId="{AE45651C-8070-4697-ABE2-DF43681881B8}" type="presParOf" srcId="{633AFB75-17BA-49FA-987F-08784F8B2CF8}" destId="{5566FC6A-5733-4197-A4D7-2AC46A7F6FCA}" srcOrd="2" destOrd="0" presId="urn:microsoft.com/office/officeart/2005/8/layout/orgChart1"/>
    <dgm:cxn modelId="{3BE782D3-A4B6-417E-8DD6-F99A623AA2A0}" type="presParOf" srcId="{B8C1CEC8-D8FD-4CBB-BF3C-0AAEE7DBCF40}" destId="{8D9433A8-8BB9-472B-B38F-4FC97AB955BB}" srcOrd="4" destOrd="0" presId="urn:microsoft.com/office/officeart/2005/8/layout/orgChart1"/>
    <dgm:cxn modelId="{EE875B7B-806A-418B-AA71-6C34F00557FC}" type="presParOf" srcId="{B8C1CEC8-D8FD-4CBB-BF3C-0AAEE7DBCF40}" destId="{9356C4BB-E9FA-4E27-8C23-4B591380B386}" srcOrd="5" destOrd="0" presId="urn:microsoft.com/office/officeart/2005/8/layout/orgChart1"/>
    <dgm:cxn modelId="{FC455BD8-2EBC-487B-AD4A-74EF94152A37}" type="presParOf" srcId="{9356C4BB-E9FA-4E27-8C23-4B591380B386}" destId="{8DDE4393-4BA9-49B0-88FD-A9AB72C845BC}" srcOrd="0" destOrd="0" presId="urn:microsoft.com/office/officeart/2005/8/layout/orgChart1"/>
    <dgm:cxn modelId="{D897F50B-1C04-453B-B8A6-B2E2A22A13C7}" type="presParOf" srcId="{8DDE4393-4BA9-49B0-88FD-A9AB72C845BC}" destId="{EB568DB3-0853-4E92-9A65-071B443F7675}" srcOrd="0" destOrd="0" presId="urn:microsoft.com/office/officeart/2005/8/layout/orgChart1"/>
    <dgm:cxn modelId="{4AC0AC0B-E755-4C4B-B8EB-080EE1588A21}" type="presParOf" srcId="{8DDE4393-4BA9-49B0-88FD-A9AB72C845BC}" destId="{06E0D075-9F60-40A7-AE6F-A3249D123984}" srcOrd="1" destOrd="0" presId="urn:microsoft.com/office/officeart/2005/8/layout/orgChart1"/>
    <dgm:cxn modelId="{4E9AA12F-67B6-4B1B-8406-B12D2C1B00F0}" type="presParOf" srcId="{9356C4BB-E9FA-4E27-8C23-4B591380B386}" destId="{8F40ACF7-334A-4B48-89FC-F37CF20F2A39}" srcOrd="1" destOrd="0" presId="urn:microsoft.com/office/officeart/2005/8/layout/orgChart1"/>
    <dgm:cxn modelId="{05FE4AB6-6FAB-44F2-A3A5-57450CB6EFF0}" type="presParOf" srcId="{9356C4BB-E9FA-4E27-8C23-4B591380B386}" destId="{58518AD9-A4A7-4679-8712-69538F185579}" srcOrd="2" destOrd="0" presId="urn:microsoft.com/office/officeart/2005/8/layout/orgChart1"/>
    <dgm:cxn modelId="{C8DE6148-375A-4556-92FB-90480DD23744}" type="presParOf" srcId="{B8C1CEC8-D8FD-4CBB-BF3C-0AAEE7DBCF40}" destId="{D5A215E0-5576-4D70-90A4-BACD9374426C}" srcOrd="6" destOrd="0" presId="urn:microsoft.com/office/officeart/2005/8/layout/orgChart1"/>
    <dgm:cxn modelId="{0C4B211D-9B57-4C20-91EC-C7FE9B3BA713}" type="presParOf" srcId="{B8C1CEC8-D8FD-4CBB-BF3C-0AAEE7DBCF40}" destId="{6505B1BB-69E4-49C5-A2B3-156A8F558A3F}" srcOrd="7" destOrd="0" presId="urn:microsoft.com/office/officeart/2005/8/layout/orgChart1"/>
    <dgm:cxn modelId="{D09415EA-8F83-41BE-8CC6-E87E0A945E66}" type="presParOf" srcId="{6505B1BB-69E4-49C5-A2B3-156A8F558A3F}" destId="{06D0306C-5C72-44C5-828A-9ABA15007562}" srcOrd="0" destOrd="0" presId="urn:microsoft.com/office/officeart/2005/8/layout/orgChart1"/>
    <dgm:cxn modelId="{71B39DFA-1854-439A-B991-7C5CBFECDB7C}" type="presParOf" srcId="{06D0306C-5C72-44C5-828A-9ABA15007562}" destId="{150CC3DE-3116-48ED-81E2-47A5CD225B6B}" srcOrd="0" destOrd="0" presId="urn:microsoft.com/office/officeart/2005/8/layout/orgChart1"/>
    <dgm:cxn modelId="{035C93D9-17D3-4024-AF48-787F07721E31}" type="presParOf" srcId="{06D0306C-5C72-44C5-828A-9ABA15007562}" destId="{5D636C3C-47D9-403C-8189-DAD28B41F9E4}" srcOrd="1" destOrd="0" presId="urn:microsoft.com/office/officeart/2005/8/layout/orgChart1"/>
    <dgm:cxn modelId="{80142D8E-FDC2-4AC2-8CBD-7C80E1CF5460}" type="presParOf" srcId="{6505B1BB-69E4-49C5-A2B3-156A8F558A3F}" destId="{FA6191DC-572D-4368-BA19-9DD17BEA7DAB}" srcOrd="1" destOrd="0" presId="urn:microsoft.com/office/officeart/2005/8/layout/orgChart1"/>
    <dgm:cxn modelId="{E0229585-1007-46B3-81A2-162973685F0F}" type="presParOf" srcId="{6505B1BB-69E4-49C5-A2B3-156A8F558A3F}" destId="{4A932DBC-91AE-4A3D-B260-D23EF43D5C5A}" srcOrd="2" destOrd="0" presId="urn:microsoft.com/office/officeart/2005/8/layout/orgChart1"/>
    <dgm:cxn modelId="{9C04A521-EC46-468D-94C7-3E0F665CB945}" type="presParOf" srcId="{742DCA05-4740-4B6B-9173-DACB528BBD15}" destId="{BF07357C-5353-4298-A083-A9453690CCD6}" srcOrd="2" destOrd="0" presId="urn:microsoft.com/office/officeart/2005/8/layout/orgChart1"/>
    <dgm:cxn modelId="{9AD5F1DE-112D-4193-98E7-3D287ED84B62}" type="presParOf" srcId="{6665EDE0-CD4C-410F-80AF-D97D4C667171}" destId="{1E48055A-2A04-467F-A65F-73EBBB7061E8}" srcOrd="4" destOrd="0" presId="urn:microsoft.com/office/officeart/2005/8/layout/orgChart1"/>
    <dgm:cxn modelId="{5A05B584-13D4-470D-ADAB-B7BCCF68D3BE}" type="presParOf" srcId="{6665EDE0-CD4C-410F-80AF-D97D4C667171}" destId="{54A0AC92-D3A8-43F2-8573-6509C4B6E348}" srcOrd="5" destOrd="0" presId="urn:microsoft.com/office/officeart/2005/8/layout/orgChart1"/>
    <dgm:cxn modelId="{69A679B5-1801-4EBB-991A-A89D453DE497}" type="presParOf" srcId="{54A0AC92-D3A8-43F2-8573-6509C4B6E348}" destId="{EA955F9D-CF3B-4676-A5C0-718B15FD4592}" srcOrd="0" destOrd="0" presId="urn:microsoft.com/office/officeart/2005/8/layout/orgChart1"/>
    <dgm:cxn modelId="{89C42A3A-1D83-4EC7-8746-F8F0DFEEBFD5}" type="presParOf" srcId="{EA955F9D-CF3B-4676-A5C0-718B15FD4592}" destId="{D27E8FD2-805A-436D-9B60-DA3986DEF6C1}" srcOrd="0" destOrd="0" presId="urn:microsoft.com/office/officeart/2005/8/layout/orgChart1"/>
    <dgm:cxn modelId="{5B6772CF-4FB9-4318-AF46-FB1364DF432D}" type="presParOf" srcId="{EA955F9D-CF3B-4676-A5C0-718B15FD4592}" destId="{AC7827F0-23F5-43D5-AB78-3D50068C15F6}" srcOrd="1" destOrd="0" presId="urn:microsoft.com/office/officeart/2005/8/layout/orgChart1"/>
    <dgm:cxn modelId="{6B558989-805D-4269-8689-C8F90D022F0A}" type="presParOf" srcId="{54A0AC92-D3A8-43F2-8573-6509C4B6E348}" destId="{F2399E14-AFE3-4AF7-BD33-95D48F025939}" srcOrd="1" destOrd="0" presId="urn:microsoft.com/office/officeart/2005/8/layout/orgChart1"/>
    <dgm:cxn modelId="{07C3B280-805D-480D-90DF-0EC4ACF8906C}" type="presParOf" srcId="{F2399E14-AFE3-4AF7-BD33-95D48F025939}" destId="{521AACDE-E99A-4F54-B0A2-8F59859FE3BF}" srcOrd="0" destOrd="0" presId="urn:microsoft.com/office/officeart/2005/8/layout/orgChart1"/>
    <dgm:cxn modelId="{C83BE2E6-F2D9-4702-B696-8E344457B77C}" type="presParOf" srcId="{F2399E14-AFE3-4AF7-BD33-95D48F025939}" destId="{0B29DE9C-E0A7-404D-A937-6CEB4FC99830}" srcOrd="1" destOrd="0" presId="urn:microsoft.com/office/officeart/2005/8/layout/orgChart1"/>
    <dgm:cxn modelId="{6199A916-F8DB-4868-9C01-604632A40F3B}" type="presParOf" srcId="{0B29DE9C-E0A7-404D-A937-6CEB4FC99830}" destId="{E733BB67-E2F1-4DC7-8714-5ACB5C3EEFBE}" srcOrd="0" destOrd="0" presId="urn:microsoft.com/office/officeart/2005/8/layout/orgChart1"/>
    <dgm:cxn modelId="{B9DF2816-CDF7-4046-BD8F-4AA0BF4D3584}" type="presParOf" srcId="{E733BB67-E2F1-4DC7-8714-5ACB5C3EEFBE}" destId="{2D2506B6-41CC-4CF7-8CB3-EDEEB847C666}" srcOrd="0" destOrd="0" presId="urn:microsoft.com/office/officeart/2005/8/layout/orgChart1"/>
    <dgm:cxn modelId="{BA998EFE-0280-4108-A420-D7596B61D45B}" type="presParOf" srcId="{E733BB67-E2F1-4DC7-8714-5ACB5C3EEFBE}" destId="{F513B758-FE82-41E9-B173-1DA159DCBCA0}" srcOrd="1" destOrd="0" presId="urn:microsoft.com/office/officeart/2005/8/layout/orgChart1"/>
    <dgm:cxn modelId="{D962A720-C8E6-40A0-A393-60713EC1766B}" type="presParOf" srcId="{0B29DE9C-E0A7-404D-A937-6CEB4FC99830}" destId="{83FFC5F7-0C58-46FE-B690-86BA28736651}" srcOrd="1" destOrd="0" presId="urn:microsoft.com/office/officeart/2005/8/layout/orgChart1"/>
    <dgm:cxn modelId="{8148A4BF-8FFE-415C-BA72-A0099242AC8F}" type="presParOf" srcId="{0B29DE9C-E0A7-404D-A937-6CEB4FC99830}" destId="{D3D1B5D9-77E7-4999-B30C-AF4D0F2F6D10}" srcOrd="2" destOrd="0" presId="urn:microsoft.com/office/officeart/2005/8/layout/orgChart1"/>
    <dgm:cxn modelId="{8179372E-0FDA-4CE2-8C35-112FF4599D91}" type="presParOf" srcId="{F2399E14-AFE3-4AF7-BD33-95D48F025939}" destId="{E1F9D1DB-9282-403E-A884-5CC41BDE597C}" srcOrd="2" destOrd="0" presId="urn:microsoft.com/office/officeart/2005/8/layout/orgChart1"/>
    <dgm:cxn modelId="{E9B9FD21-EE7B-456A-A2DA-AC97EDB6A930}" type="presParOf" srcId="{F2399E14-AFE3-4AF7-BD33-95D48F025939}" destId="{46EC6B8A-FDDA-420B-8C1D-1190A7CF646E}" srcOrd="3" destOrd="0" presId="urn:microsoft.com/office/officeart/2005/8/layout/orgChart1"/>
    <dgm:cxn modelId="{D168D083-125B-4BA3-9B29-6FBDAC879AD5}" type="presParOf" srcId="{46EC6B8A-FDDA-420B-8C1D-1190A7CF646E}" destId="{4D8A33DE-FEE4-4468-8464-2C2B9D58A9F1}" srcOrd="0" destOrd="0" presId="urn:microsoft.com/office/officeart/2005/8/layout/orgChart1"/>
    <dgm:cxn modelId="{E862EEA3-E1A3-43DD-9A8A-9B24913C783A}" type="presParOf" srcId="{4D8A33DE-FEE4-4468-8464-2C2B9D58A9F1}" destId="{AF12FBFA-E3E5-4BA2-BE12-58F330EAF3E2}" srcOrd="0" destOrd="0" presId="urn:microsoft.com/office/officeart/2005/8/layout/orgChart1"/>
    <dgm:cxn modelId="{20A45C1E-A5BF-4A2D-BA76-8A338CCDBA70}" type="presParOf" srcId="{4D8A33DE-FEE4-4468-8464-2C2B9D58A9F1}" destId="{53F986D2-CCB6-4C11-87E0-363E87F5F7EE}" srcOrd="1" destOrd="0" presId="urn:microsoft.com/office/officeart/2005/8/layout/orgChart1"/>
    <dgm:cxn modelId="{F0C69578-B81A-49F2-9077-B742C5837502}" type="presParOf" srcId="{46EC6B8A-FDDA-420B-8C1D-1190A7CF646E}" destId="{23E95241-4362-4930-A81C-BF53C06D98C0}" srcOrd="1" destOrd="0" presId="urn:microsoft.com/office/officeart/2005/8/layout/orgChart1"/>
    <dgm:cxn modelId="{D469338C-FA27-49BB-BB24-B1F752A57401}" type="presParOf" srcId="{46EC6B8A-FDDA-420B-8C1D-1190A7CF646E}" destId="{182E9819-3118-40E9-AFCE-D9325832EC4D}" srcOrd="2" destOrd="0" presId="urn:microsoft.com/office/officeart/2005/8/layout/orgChart1"/>
    <dgm:cxn modelId="{E6CDC323-4920-4F91-9CD1-62CC01475072}" type="presParOf" srcId="{F2399E14-AFE3-4AF7-BD33-95D48F025939}" destId="{7C890455-E047-402C-AD4B-959DE8AA0F07}" srcOrd="4" destOrd="0" presId="urn:microsoft.com/office/officeart/2005/8/layout/orgChart1"/>
    <dgm:cxn modelId="{5ED03B8A-BA8B-498C-BEF3-395998E42AE5}" type="presParOf" srcId="{F2399E14-AFE3-4AF7-BD33-95D48F025939}" destId="{38AD14A5-DA29-45EC-88F2-8805E17375D7}" srcOrd="5" destOrd="0" presId="urn:microsoft.com/office/officeart/2005/8/layout/orgChart1"/>
    <dgm:cxn modelId="{D27F2CE4-8EE4-48A8-AD93-04497A4ED9CB}" type="presParOf" srcId="{38AD14A5-DA29-45EC-88F2-8805E17375D7}" destId="{21441788-69F8-4341-B2FC-D7A74E7AA96C}" srcOrd="0" destOrd="0" presId="urn:microsoft.com/office/officeart/2005/8/layout/orgChart1"/>
    <dgm:cxn modelId="{0A29E6F4-58E5-4C20-A928-B560EFE71B67}" type="presParOf" srcId="{21441788-69F8-4341-B2FC-D7A74E7AA96C}" destId="{22FD27DE-932C-42CD-9829-C9895A1411BC}" srcOrd="0" destOrd="0" presId="urn:microsoft.com/office/officeart/2005/8/layout/orgChart1"/>
    <dgm:cxn modelId="{52AA8E52-9D22-49FA-ADAF-2F46F517503A}" type="presParOf" srcId="{21441788-69F8-4341-B2FC-D7A74E7AA96C}" destId="{15A2BB1D-6E0B-49BA-8751-1C2426053B20}" srcOrd="1" destOrd="0" presId="urn:microsoft.com/office/officeart/2005/8/layout/orgChart1"/>
    <dgm:cxn modelId="{757FAC72-3F15-47D9-B742-47C83A0461A9}" type="presParOf" srcId="{38AD14A5-DA29-45EC-88F2-8805E17375D7}" destId="{7A2F649F-C369-478B-A8BD-9547607E7EE5}" srcOrd="1" destOrd="0" presId="urn:microsoft.com/office/officeart/2005/8/layout/orgChart1"/>
    <dgm:cxn modelId="{5F6EBD9D-1F6A-4166-BA4D-698A64820435}" type="presParOf" srcId="{38AD14A5-DA29-45EC-88F2-8805E17375D7}" destId="{DC6733CA-DBEC-42BF-A691-8D910B707E93}" srcOrd="2" destOrd="0" presId="urn:microsoft.com/office/officeart/2005/8/layout/orgChart1"/>
    <dgm:cxn modelId="{1D587E32-0135-4073-BC98-4B6E8E8F3CC7}" type="presParOf" srcId="{F2399E14-AFE3-4AF7-BD33-95D48F025939}" destId="{57FA8BDA-9D47-4249-B97A-B5E3D1AC552B}" srcOrd="6" destOrd="0" presId="urn:microsoft.com/office/officeart/2005/8/layout/orgChart1"/>
    <dgm:cxn modelId="{27A29E5F-0756-46BF-9BB1-DA1ED01C3EBE}" type="presParOf" srcId="{F2399E14-AFE3-4AF7-BD33-95D48F025939}" destId="{7C0C65C5-6219-435A-91E4-2F6200037D5E}" srcOrd="7" destOrd="0" presId="urn:microsoft.com/office/officeart/2005/8/layout/orgChart1"/>
    <dgm:cxn modelId="{6CCCB588-48EA-4716-81E9-CD4A6CEB64D5}" type="presParOf" srcId="{7C0C65C5-6219-435A-91E4-2F6200037D5E}" destId="{272D58E0-8C15-4CD7-AED1-31BA7BE1B6C3}" srcOrd="0" destOrd="0" presId="urn:microsoft.com/office/officeart/2005/8/layout/orgChart1"/>
    <dgm:cxn modelId="{7F9FDF06-4BA8-4B9D-BB89-7DFE234A9979}" type="presParOf" srcId="{272D58E0-8C15-4CD7-AED1-31BA7BE1B6C3}" destId="{185F7627-8102-4F87-A930-F6F02DFAE831}" srcOrd="0" destOrd="0" presId="urn:microsoft.com/office/officeart/2005/8/layout/orgChart1"/>
    <dgm:cxn modelId="{9C1F81D3-8784-470C-9809-15A64EBBB237}" type="presParOf" srcId="{272D58E0-8C15-4CD7-AED1-31BA7BE1B6C3}" destId="{08EC79BE-7B2F-4A96-9E0E-89ACD52B6853}" srcOrd="1" destOrd="0" presId="urn:microsoft.com/office/officeart/2005/8/layout/orgChart1"/>
    <dgm:cxn modelId="{709BFE0F-C522-4CE6-89DC-B285AACAC583}" type="presParOf" srcId="{7C0C65C5-6219-435A-91E4-2F6200037D5E}" destId="{4ED04B49-F587-4FED-9197-68C9D2CED692}" srcOrd="1" destOrd="0" presId="urn:microsoft.com/office/officeart/2005/8/layout/orgChart1"/>
    <dgm:cxn modelId="{711D3DD9-54FA-42EF-92C9-CEA4A82284F3}" type="presParOf" srcId="{7C0C65C5-6219-435A-91E4-2F6200037D5E}" destId="{28A963DB-1423-4322-B90F-89A7CB204678}" srcOrd="2" destOrd="0" presId="urn:microsoft.com/office/officeart/2005/8/layout/orgChart1"/>
    <dgm:cxn modelId="{87D2FB57-E347-4B60-B266-A0FFD33C9083}" type="presParOf" srcId="{54A0AC92-D3A8-43F2-8573-6509C4B6E348}" destId="{CA9ED901-3E74-446A-A38C-D48B2C418258}" srcOrd="2" destOrd="0" presId="urn:microsoft.com/office/officeart/2005/8/layout/orgChart1"/>
    <dgm:cxn modelId="{55B43B00-9FD2-4FCC-A2BA-13B53FCC00A8}" type="presParOf" srcId="{6665EDE0-CD4C-410F-80AF-D97D4C667171}" destId="{8D845911-E0F0-427E-9FE9-B7084D9656B6}" srcOrd="6" destOrd="0" presId="urn:microsoft.com/office/officeart/2005/8/layout/orgChart1"/>
    <dgm:cxn modelId="{FA7C4823-C289-4F5E-80C6-5FB84EC8C02F}" type="presParOf" srcId="{6665EDE0-CD4C-410F-80AF-D97D4C667171}" destId="{5AC64B6D-2135-4A64-8E7D-393540B04F16}" srcOrd="7" destOrd="0" presId="urn:microsoft.com/office/officeart/2005/8/layout/orgChart1"/>
    <dgm:cxn modelId="{D8A70CF9-D856-41BD-89F5-964C618709DB}" type="presParOf" srcId="{5AC64B6D-2135-4A64-8E7D-393540B04F16}" destId="{B7B0C19A-8BDF-449F-A533-9242C346B2CD}" srcOrd="0" destOrd="0" presId="urn:microsoft.com/office/officeart/2005/8/layout/orgChart1"/>
    <dgm:cxn modelId="{868EA262-D01B-44DF-9C80-E8FE73918C5B}" type="presParOf" srcId="{B7B0C19A-8BDF-449F-A533-9242C346B2CD}" destId="{13729C17-CCA6-469D-BB8D-C337489DBBBA}" srcOrd="0" destOrd="0" presId="urn:microsoft.com/office/officeart/2005/8/layout/orgChart1"/>
    <dgm:cxn modelId="{D1FE9C97-3E77-4265-94DA-8FE8F46F4D29}" type="presParOf" srcId="{B7B0C19A-8BDF-449F-A533-9242C346B2CD}" destId="{3FB780D8-2074-48C8-97D1-3DC9EB8E6673}" srcOrd="1" destOrd="0" presId="urn:microsoft.com/office/officeart/2005/8/layout/orgChart1"/>
    <dgm:cxn modelId="{23DF23C6-D253-4E91-A55B-1B1C5B0A7D2A}" type="presParOf" srcId="{5AC64B6D-2135-4A64-8E7D-393540B04F16}" destId="{DD8A27EB-DEC5-4F72-BF08-6A61898E935B}" srcOrd="1" destOrd="0" presId="urn:microsoft.com/office/officeart/2005/8/layout/orgChart1"/>
    <dgm:cxn modelId="{B6A0228D-D5E8-4231-A9F5-D6C31EC18672}" type="presParOf" srcId="{5AC64B6D-2135-4A64-8E7D-393540B04F16}" destId="{750FDF2A-1030-48D1-9709-F1C3AD4F8813}" srcOrd="2" destOrd="0" presId="urn:microsoft.com/office/officeart/2005/8/layout/orgChart1"/>
    <dgm:cxn modelId="{B81C0A70-AEDA-4FD8-84DC-6B48A51443C3}" type="presParOf" srcId="{F211BC0A-3FF7-4372-8004-9162074033FB}" destId="{12B73089-2BD8-46EF-A14A-180F6A72D7C9}" srcOrd="2" destOrd="0" presId="urn:microsoft.com/office/officeart/2005/8/layout/orgChart1"/>
    <dgm:cxn modelId="{7C56B77C-5E15-4847-988C-2102EC6F6624}" type="presParOf" srcId="{12B73089-2BD8-46EF-A14A-180F6A72D7C9}" destId="{C6AD6BAA-3E2C-4B46-BD30-5F839E0C46C0}" srcOrd="0" destOrd="0" presId="urn:microsoft.com/office/officeart/2005/8/layout/orgChart1"/>
    <dgm:cxn modelId="{DD34B32F-7C6B-4FB3-98C9-0B969FD66AB7}" type="presParOf" srcId="{12B73089-2BD8-46EF-A14A-180F6A72D7C9}" destId="{DD301F81-E396-492D-B3BA-F2754D0BCE2C}" srcOrd="1" destOrd="0" presId="urn:microsoft.com/office/officeart/2005/8/layout/orgChart1"/>
    <dgm:cxn modelId="{9606A3D6-B378-4B07-94E1-D3BF3C62B1E9}" type="presParOf" srcId="{DD301F81-E396-492D-B3BA-F2754D0BCE2C}" destId="{76F8C18F-DE9C-494A-812D-179F7B3EDB28}" srcOrd="0" destOrd="0" presId="urn:microsoft.com/office/officeart/2005/8/layout/orgChart1"/>
    <dgm:cxn modelId="{19F299FB-B50B-48C1-B844-6C24857AB4D6}" type="presParOf" srcId="{76F8C18F-DE9C-494A-812D-179F7B3EDB28}" destId="{A28AEE5E-23A1-4AC1-A2B3-981DD30E0F6D}" srcOrd="0" destOrd="0" presId="urn:microsoft.com/office/officeart/2005/8/layout/orgChart1"/>
    <dgm:cxn modelId="{84827BA2-0EEC-4AF0-B939-D46CF1B43259}" type="presParOf" srcId="{76F8C18F-DE9C-494A-812D-179F7B3EDB28}" destId="{CF4F39BA-7783-4405-85E2-1203BEDADB37}" srcOrd="1" destOrd="0" presId="urn:microsoft.com/office/officeart/2005/8/layout/orgChart1"/>
    <dgm:cxn modelId="{3E70E49C-00CC-43C8-8910-58281A324CD3}" type="presParOf" srcId="{DD301F81-E396-492D-B3BA-F2754D0BCE2C}" destId="{161BBF49-13E6-4092-9D72-5FFEC2FBBD4B}" srcOrd="1" destOrd="0" presId="urn:microsoft.com/office/officeart/2005/8/layout/orgChart1"/>
    <dgm:cxn modelId="{03FC0BC8-6B04-4498-9E9C-08FDFC12B044}" type="presParOf" srcId="{DD301F81-E396-492D-B3BA-F2754D0BCE2C}" destId="{B7854706-780B-43B8-8711-5B3147EA94DE}" srcOrd="2" destOrd="0" presId="urn:microsoft.com/office/officeart/2005/8/layout/orgChart1"/>
    <dgm:cxn modelId="{70099A6C-9ED7-4653-8B9E-8580C0C49E2A}" type="presParOf" srcId="{12B73089-2BD8-46EF-A14A-180F6A72D7C9}" destId="{289124F2-2709-4796-8C0B-7308397FFDF9}" srcOrd="2" destOrd="0" presId="urn:microsoft.com/office/officeart/2005/8/layout/orgChart1"/>
    <dgm:cxn modelId="{206403EB-59FD-4BBE-BDC8-F42E801F0E75}" type="presParOf" srcId="{12B73089-2BD8-46EF-A14A-180F6A72D7C9}" destId="{BD1AC695-D335-4CD9-ACDD-F3743102D911}" srcOrd="3" destOrd="0" presId="urn:microsoft.com/office/officeart/2005/8/layout/orgChart1"/>
    <dgm:cxn modelId="{C8D160C8-C407-4EBE-AB9B-ED10BB0EA5C7}" type="presParOf" srcId="{BD1AC695-D335-4CD9-ACDD-F3743102D911}" destId="{841343CE-647D-4394-95CC-15BDBB31A68C}" srcOrd="0" destOrd="0" presId="urn:microsoft.com/office/officeart/2005/8/layout/orgChart1"/>
    <dgm:cxn modelId="{07685BE9-06AD-41D5-B2EE-E9A44504AA3C}" type="presParOf" srcId="{841343CE-647D-4394-95CC-15BDBB31A68C}" destId="{67D3958A-5ECA-4FEC-B8FB-AA7184B696AD}" srcOrd="0" destOrd="0" presId="urn:microsoft.com/office/officeart/2005/8/layout/orgChart1"/>
    <dgm:cxn modelId="{63E5647C-754D-4CF4-AB5E-8992E3701D43}" type="presParOf" srcId="{841343CE-647D-4394-95CC-15BDBB31A68C}" destId="{0C38B329-1198-4109-ADD9-D822046A3A6E}" srcOrd="1" destOrd="0" presId="urn:microsoft.com/office/officeart/2005/8/layout/orgChart1"/>
    <dgm:cxn modelId="{DECE26C1-30EE-49B3-81A2-15FF896A3E36}" type="presParOf" srcId="{BD1AC695-D335-4CD9-ACDD-F3743102D911}" destId="{506F4F5D-B6D5-4193-BEA5-3D406AE63B6B}" srcOrd="1" destOrd="0" presId="urn:microsoft.com/office/officeart/2005/8/layout/orgChart1"/>
    <dgm:cxn modelId="{508717E5-C831-4044-A5DA-5095D48C5A27}" type="presParOf" srcId="{BD1AC695-D335-4CD9-ACDD-F3743102D911}" destId="{691C243B-051B-42F0-832B-2C0524340DF5}" srcOrd="2" destOrd="0" presId="urn:microsoft.com/office/officeart/2005/8/layout/orgChart1"/>
    <dgm:cxn modelId="{646ABE6C-DD2B-4C3D-B7ED-B10BC6601D82}" type="presParOf" srcId="{12B73089-2BD8-46EF-A14A-180F6A72D7C9}" destId="{0E05EC54-3121-422E-983A-70EA8D35CD11}" srcOrd="4" destOrd="0" presId="urn:microsoft.com/office/officeart/2005/8/layout/orgChart1"/>
    <dgm:cxn modelId="{A469F9D9-A313-4F20-8CA3-ECD750C2322E}" type="presParOf" srcId="{12B73089-2BD8-46EF-A14A-180F6A72D7C9}" destId="{E4639A99-C434-4906-B496-DF233FA1BBA4}" srcOrd="5" destOrd="0" presId="urn:microsoft.com/office/officeart/2005/8/layout/orgChart1"/>
    <dgm:cxn modelId="{9DD0641F-04A8-45F2-9108-2D49E866C2F4}" type="presParOf" srcId="{E4639A99-C434-4906-B496-DF233FA1BBA4}" destId="{BE0E3E68-1575-4C8B-9A4A-6E0C40AA1ED0}" srcOrd="0" destOrd="0" presId="urn:microsoft.com/office/officeart/2005/8/layout/orgChart1"/>
    <dgm:cxn modelId="{8607D602-BA20-43B1-862B-F92EF7545D5A}" type="presParOf" srcId="{BE0E3E68-1575-4C8B-9A4A-6E0C40AA1ED0}" destId="{9885E389-B812-417B-9138-08DC32AB96DA}" srcOrd="0" destOrd="0" presId="urn:microsoft.com/office/officeart/2005/8/layout/orgChart1"/>
    <dgm:cxn modelId="{17A43967-ACAA-45F7-AB4B-EFADA25BEC2A}" type="presParOf" srcId="{BE0E3E68-1575-4C8B-9A4A-6E0C40AA1ED0}" destId="{B79FBB48-20B0-4DE8-AC50-743ED7071B60}" srcOrd="1" destOrd="0" presId="urn:microsoft.com/office/officeart/2005/8/layout/orgChart1"/>
    <dgm:cxn modelId="{7CBC5F45-26E1-42C3-B6F5-4D4A2D96D831}" type="presParOf" srcId="{E4639A99-C434-4906-B496-DF233FA1BBA4}" destId="{851EE958-B320-4E81-AD45-623C5DB06B9C}" srcOrd="1" destOrd="0" presId="urn:microsoft.com/office/officeart/2005/8/layout/orgChart1"/>
    <dgm:cxn modelId="{89479C31-FF11-427B-8CAD-559016303531}" type="presParOf" srcId="{E4639A99-C434-4906-B496-DF233FA1BBA4}" destId="{8B738081-6971-46FB-94BA-D50124864D53}" srcOrd="2" destOrd="0" presId="urn:microsoft.com/office/officeart/2005/8/layout/orgChart1"/>
    <dgm:cxn modelId="{F9FCE5D1-4C99-4A1D-8A09-F9F6591E0A0A}" type="presParOf" srcId="{12B73089-2BD8-46EF-A14A-180F6A72D7C9}" destId="{F5A511D5-8AC3-4B8D-B095-F446ECC42BE2}" srcOrd="6" destOrd="0" presId="urn:microsoft.com/office/officeart/2005/8/layout/orgChart1"/>
    <dgm:cxn modelId="{1AB09C85-B652-43C1-B12F-8B192B3083B5}" type="presParOf" srcId="{12B73089-2BD8-46EF-A14A-180F6A72D7C9}" destId="{08324EFC-EE7C-48D1-9D2B-1452E7CA8D2E}" srcOrd="7" destOrd="0" presId="urn:microsoft.com/office/officeart/2005/8/layout/orgChart1"/>
    <dgm:cxn modelId="{8125C568-8964-4B2B-AE5A-E6327F16D035}" type="presParOf" srcId="{08324EFC-EE7C-48D1-9D2B-1452E7CA8D2E}" destId="{434BFC1C-6524-4054-9DD0-07A9B6ACCE54}" srcOrd="0" destOrd="0" presId="urn:microsoft.com/office/officeart/2005/8/layout/orgChart1"/>
    <dgm:cxn modelId="{059E4A94-070E-412B-95A4-73E0E0CB1AE3}" type="presParOf" srcId="{434BFC1C-6524-4054-9DD0-07A9B6ACCE54}" destId="{724A7B9D-1361-430F-B5AF-A3105BF77399}" srcOrd="0" destOrd="0" presId="urn:microsoft.com/office/officeart/2005/8/layout/orgChart1"/>
    <dgm:cxn modelId="{2CDD73C8-4F3A-47AB-9D48-6CA615469EA1}" type="presParOf" srcId="{434BFC1C-6524-4054-9DD0-07A9B6ACCE54}" destId="{74E764DA-1731-4F41-9866-CB4DDF4DB96A}" srcOrd="1" destOrd="0" presId="urn:microsoft.com/office/officeart/2005/8/layout/orgChart1"/>
    <dgm:cxn modelId="{4D0995B7-556A-4BED-82BE-7A7053D6CB4D}" type="presParOf" srcId="{08324EFC-EE7C-48D1-9D2B-1452E7CA8D2E}" destId="{0D42420B-3990-44CF-83FC-47126F2D5E6C}" srcOrd="1" destOrd="0" presId="urn:microsoft.com/office/officeart/2005/8/layout/orgChart1"/>
    <dgm:cxn modelId="{7F715D38-D15E-4B2A-A9C0-16E14F2C0960}" type="presParOf" srcId="{08324EFC-EE7C-48D1-9D2B-1452E7CA8D2E}" destId="{F4B05CE6-2AA6-4B6B-AB14-09DF2AF41B90}" srcOrd="2" destOrd="0" presId="urn:microsoft.com/office/officeart/2005/8/layout/orgChart1"/>
    <dgm:cxn modelId="{5C14A786-A4B6-4E9E-82E8-65E28BC8AEB8}" type="presParOf" srcId="{12B73089-2BD8-46EF-A14A-180F6A72D7C9}" destId="{3365BFC6-3F2E-4C8A-9975-D460B7165EBB}" srcOrd="8" destOrd="0" presId="urn:microsoft.com/office/officeart/2005/8/layout/orgChart1"/>
    <dgm:cxn modelId="{4E076915-A3F3-41A7-9DC9-F9EF7A506353}" type="presParOf" srcId="{12B73089-2BD8-46EF-A14A-180F6A72D7C9}" destId="{67AF8BFF-C820-4CA6-9C14-9D8AF23E899E}" srcOrd="9" destOrd="0" presId="urn:microsoft.com/office/officeart/2005/8/layout/orgChart1"/>
    <dgm:cxn modelId="{5B865552-C4B7-460C-A188-9F41BAD8E47D}" type="presParOf" srcId="{67AF8BFF-C820-4CA6-9C14-9D8AF23E899E}" destId="{2969B313-76D0-4ABD-AEE4-EB19A3333D9E}" srcOrd="0" destOrd="0" presId="urn:microsoft.com/office/officeart/2005/8/layout/orgChart1"/>
    <dgm:cxn modelId="{3757B2C5-48B0-43B2-835C-5986444677BD}" type="presParOf" srcId="{2969B313-76D0-4ABD-AEE4-EB19A3333D9E}" destId="{B1C99B18-73A3-45B0-A65C-01CF31E04BD3}" srcOrd="0" destOrd="0" presId="urn:microsoft.com/office/officeart/2005/8/layout/orgChart1"/>
    <dgm:cxn modelId="{D22B66D9-6056-4CD9-983D-B08C435C6B7A}" type="presParOf" srcId="{2969B313-76D0-4ABD-AEE4-EB19A3333D9E}" destId="{1741A7DA-A253-4FCD-BD1B-25666EB1915D}" srcOrd="1" destOrd="0" presId="urn:microsoft.com/office/officeart/2005/8/layout/orgChart1"/>
    <dgm:cxn modelId="{DB3DEFF3-4D1A-4198-AB5D-3225D9C71081}" type="presParOf" srcId="{67AF8BFF-C820-4CA6-9C14-9D8AF23E899E}" destId="{9F19FD62-64E2-4294-A0A4-52B43DDCFDBA}" srcOrd="1" destOrd="0" presId="urn:microsoft.com/office/officeart/2005/8/layout/orgChart1"/>
    <dgm:cxn modelId="{6795810F-5086-4746-8BC6-274C72F96F95}" type="presParOf" srcId="{67AF8BFF-C820-4CA6-9C14-9D8AF23E899E}" destId="{B026DDD1-DBA6-49E3-BFF1-57E99BB0377B}" srcOrd="2" destOrd="0" presId="urn:microsoft.com/office/officeart/2005/8/layout/orgChart1"/>
    <dgm:cxn modelId="{35A425C4-1AF3-40E4-BBF8-52907C05181E}" type="presParOf" srcId="{12B73089-2BD8-46EF-A14A-180F6A72D7C9}" destId="{4A044A9B-27DF-4EEB-A05A-54A62BC53E9A}" srcOrd="10" destOrd="0" presId="urn:microsoft.com/office/officeart/2005/8/layout/orgChart1"/>
    <dgm:cxn modelId="{7DF9C18D-794A-409D-83E3-499A6828EF45}" type="presParOf" srcId="{12B73089-2BD8-46EF-A14A-180F6A72D7C9}" destId="{799F9059-E99C-43DC-940D-337198D0A537}" srcOrd="11" destOrd="0" presId="urn:microsoft.com/office/officeart/2005/8/layout/orgChart1"/>
    <dgm:cxn modelId="{623D7946-5874-42D7-B643-7D92BC675976}" type="presParOf" srcId="{799F9059-E99C-43DC-940D-337198D0A537}" destId="{C0AC268F-96E1-492D-83FA-FCF9E3EB5EFD}" srcOrd="0" destOrd="0" presId="urn:microsoft.com/office/officeart/2005/8/layout/orgChart1"/>
    <dgm:cxn modelId="{0A46B6A3-791C-431F-A17D-C8449D63E814}" type="presParOf" srcId="{C0AC268F-96E1-492D-83FA-FCF9E3EB5EFD}" destId="{AAF95D4B-0271-4AEC-A7F2-837E7C7777CC}" srcOrd="0" destOrd="0" presId="urn:microsoft.com/office/officeart/2005/8/layout/orgChart1"/>
    <dgm:cxn modelId="{5B7E738F-8A3C-4B13-B59E-04EDF5BE6037}" type="presParOf" srcId="{C0AC268F-96E1-492D-83FA-FCF9E3EB5EFD}" destId="{2341AEC4-EECD-48F0-B893-B1BEA991A68A}" srcOrd="1" destOrd="0" presId="urn:microsoft.com/office/officeart/2005/8/layout/orgChart1"/>
    <dgm:cxn modelId="{F2B9DC86-5417-4AF6-80EF-EA5CDC6348EF}" type="presParOf" srcId="{799F9059-E99C-43DC-940D-337198D0A537}" destId="{F05C7C9B-2C57-4D92-BF04-9BA0759E0CD2}" srcOrd="1" destOrd="0" presId="urn:microsoft.com/office/officeart/2005/8/layout/orgChart1"/>
    <dgm:cxn modelId="{ADC1BE0B-D74B-40AD-8C2A-F7AE3DA3C9E3}" type="presParOf" srcId="{799F9059-E99C-43DC-940D-337198D0A537}" destId="{A85E53F3-A6F3-441B-AF7F-341F85D7175B}"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20A769-E78D-45E0-91F9-F883D5C7622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zh-CN" altLang="en-US"/>
        </a:p>
      </dgm:t>
    </dgm:pt>
    <dgm:pt modelId="{4A435268-840C-422D-BF56-731DEFD8A409}">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b="1" dirty="0" smtClean="0"/>
            <a:t>计费系统</a:t>
          </a:r>
          <a:endParaRPr lang="zh-CN" altLang="en-US" sz="1400" b="1" dirty="0"/>
        </a:p>
      </dgm:t>
    </dgm:pt>
    <dgm:pt modelId="{B0A0A042-B3E0-4ECD-87BE-D349F853150B}" cxnId="{66575BE0-2E8A-405D-9193-5222579DCFBF}" type="parTrans">
      <dgm:prSet/>
      <dgm:spPr/>
      <dgm:t>
        <a:bodyPr/>
        <a:lstStyle/>
        <a:p>
          <a:endParaRPr lang="zh-CN" altLang="en-US" sz="1400" b="1"/>
        </a:p>
      </dgm:t>
    </dgm:pt>
    <dgm:pt modelId="{D8A48926-E647-4D7B-8CC6-5F40A3DE9D36}" cxnId="{66575BE0-2E8A-405D-9193-5222579DCFBF}" type="sibTrans">
      <dgm:prSet/>
      <dgm:spPr/>
      <dgm:t>
        <a:bodyPr/>
        <a:lstStyle/>
        <a:p>
          <a:endParaRPr lang="zh-CN" altLang="en-US" sz="1400" b="1"/>
        </a:p>
      </dgm:t>
    </dgm:pt>
    <dgm:pt modelId="{648D0C73-AA15-42AD-AFE8-ED239AD1D9B8}">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b="1" dirty="0" smtClean="0"/>
            <a:t>系统接口</a:t>
          </a:r>
          <a:endParaRPr lang="zh-CN" altLang="en-US" sz="1400" b="1" dirty="0"/>
        </a:p>
      </dgm:t>
    </dgm:pt>
    <dgm:pt modelId="{171F02DB-415B-472A-8651-B599F48646B7}" cxnId="{F66C3580-C26D-4A78-AA26-D9C8EE4790C9}"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b="1"/>
        </a:p>
      </dgm:t>
    </dgm:pt>
    <dgm:pt modelId="{A4271767-3372-4DB8-B3A9-E4AAD4FC6DA9}" cxnId="{F66C3580-C26D-4A78-AA26-D9C8EE4790C9}" type="sibTrans">
      <dgm:prSet/>
      <dgm:spPr/>
      <dgm:t>
        <a:bodyPr/>
        <a:lstStyle/>
        <a:p>
          <a:endParaRPr lang="zh-CN" altLang="en-US" sz="1400" b="1"/>
        </a:p>
      </dgm:t>
    </dgm:pt>
    <dgm:pt modelId="{7F402C0A-DA47-47B2-8FFD-B8D8E7CD4FC8}">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b="1" dirty="0" smtClean="0"/>
            <a:t>业务处理</a:t>
          </a:r>
          <a:endParaRPr lang="zh-CN" altLang="en-US" sz="1400" b="1" dirty="0"/>
        </a:p>
      </dgm:t>
    </dgm:pt>
    <dgm:pt modelId="{5AFCF31E-9DBF-42E6-9BB2-556B20BD5529}" cxnId="{E6FCBA46-D30A-4D77-8DC3-BE2A301C181F}"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b="1"/>
        </a:p>
      </dgm:t>
    </dgm:pt>
    <dgm:pt modelId="{82386D42-58F9-44DE-BFAD-8E5CB6DC31A0}" cxnId="{E6FCBA46-D30A-4D77-8DC3-BE2A301C181F}" type="sibTrans">
      <dgm:prSet/>
      <dgm:spPr/>
      <dgm:t>
        <a:bodyPr/>
        <a:lstStyle/>
        <a:p>
          <a:endParaRPr lang="zh-CN" altLang="en-US" sz="1400" b="1"/>
        </a:p>
      </dgm:t>
    </dgm:pt>
    <dgm:pt modelId="{AE44DD1B-5B45-41CF-B665-ADF65F5A13E9}">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400" b="1" dirty="0" smtClean="0"/>
            <a:t>业务支撑</a:t>
          </a:r>
          <a:endParaRPr lang="zh-CN" altLang="en-US" sz="1400" b="1" dirty="0"/>
        </a:p>
      </dgm:t>
    </dgm:pt>
    <dgm:pt modelId="{104A0577-3040-4125-AE8E-DD9D88B6151C}" cxnId="{68C29D01-E546-4C16-BCBF-9A7F2DAB8A6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b="1"/>
        </a:p>
      </dgm:t>
    </dgm:pt>
    <dgm:pt modelId="{DA1A449D-FCE5-43D2-B5C7-4A5BAE9B253B}" cxnId="{68C29D01-E546-4C16-BCBF-9A7F2DAB8A68}" type="sibTrans">
      <dgm:prSet/>
      <dgm:spPr/>
      <dgm:t>
        <a:bodyPr/>
        <a:lstStyle/>
        <a:p>
          <a:endParaRPr lang="zh-CN" altLang="en-US" sz="1400" b="1"/>
        </a:p>
      </dgm:t>
    </dgm:pt>
    <dgm:pt modelId="{21B12092-CFC4-4C85-8E95-8633D1436B15}">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en-US" altLang="zh-CN" sz="1400" b="1" dirty="0" smtClean="0"/>
            <a:t>GUI</a:t>
          </a:r>
          <a:r>
            <a:rPr lang="zh-CN" altLang="en-US" sz="1400" b="1" dirty="0" smtClean="0"/>
            <a:t>界面</a:t>
          </a:r>
          <a:endParaRPr lang="zh-CN" altLang="en-US" sz="1400" b="1" dirty="0"/>
        </a:p>
      </dgm:t>
    </dgm:pt>
    <dgm:pt modelId="{F0222643-2000-4017-B4AD-30FEB0DC9ACB}" cxnId="{F5B2CBD6-C98C-4C3C-BC15-4E74C589D8B2}"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b="1"/>
        </a:p>
      </dgm:t>
    </dgm:pt>
    <dgm:pt modelId="{6119CD58-5787-4FDC-8CFF-23BE53A16608}" cxnId="{F5B2CBD6-C98C-4C3C-BC15-4E74C589D8B2}" type="sibTrans">
      <dgm:prSet/>
      <dgm:spPr/>
      <dgm:t>
        <a:bodyPr/>
        <a:lstStyle/>
        <a:p>
          <a:endParaRPr lang="zh-CN" altLang="en-US" sz="1400" b="1"/>
        </a:p>
      </dgm:t>
    </dgm:pt>
    <dgm:pt modelId="{6CAB23EA-114B-4C82-A0FA-4CB9278285A4}">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zh-CN" altLang="en-US" sz="1400" b="1" dirty="0" smtClean="0"/>
            <a:t>信息采集</a:t>
          </a:r>
          <a:endParaRPr lang="zh-CN" altLang="en-US" sz="1400" b="1" dirty="0"/>
        </a:p>
      </dgm:t>
    </dgm:pt>
    <dgm:pt modelId="{23FDF24F-801A-4A86-8927-B8456985FE06}" cxnId="{E9E0AF51-638C-4242-A647-C5FFD9AE074B}"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sz="1400" b="1"/>
        </a:p>
      </dgm:t>
    </dgm:pt>
    <dgm:pt modelId="{5C669D36-7DBE-43BC-B024-07537AB049A5}" cxnId="{E9E0AF51-638C-4242-A647-C5FFD9AE074B}" type="sibTrans">
      <dgm:prSet/>
      <dgm:spPr/>
      <dgm:t>
        <a:bodyPr/>
        <a:lstStyle/>
        <a:p>
          <a:endParaRPr lang="zh-CN" altLang="en-US" sz="1400" b="1"/>
        </a:p>
      </dgm:t>
    </dgm:pt>
    <dgm:pt modelId="{2152937D-6978-4AB6-B4FA-CD762763574F}">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zh-CN" altLang="en-US" sz="1400" b="1" dirty="0" smtClean="0"/>
            <a:t>计费</a:t>
          </a:r>
          <a:endParaRPr lang="zh-CN" altLang="en-US" sz="1400" b="1" dirty="0"/>
        </a:p>
      </dgm:t>
    </dgm:pt>
    <dgm:pt modelId="{D1A3CE41-1D76-4447-982A-4E1983944F12}" cxnId="{4CEC9EEF-01ED-488D-9923-0AE850CE0D62}"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AAAF8EEB-CFC5-438D-B40E-1795C2A2AF0B}" cxnId="{4CEC9EEF-01ED-488D-9923-0AE850CE0D62}" type="sibTrans">
      <dgm:prSet/>
      <dgm:spPr/>
      <dgm:t>
        <a:bodyPr/>
        <a:lstStyle/>
        <a:p>
          <a:endParaRPr lang="zh-CN" altLang="en-US"/>
        </a:p>
      </dgm:t>
    </dgm:pt>
    <dgm:pt modelId="{885E719B-404A-4F8A-BDE4-3AC4C1B0C583}">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zh-CN" altLang="en-US" sz="1400" b="1" dirty="0" smtClean="0"/>
            <a:t>结算</a:t>
          </a:r>
          <a:endParaRPr lang="zh-CN" altLang="en-US" sz="1400" b="1" dirty="0"/>
        </a:p>
      </dgm:t>
    </dgm:pt>
    <dgm:pt modelId="{2660B0E4-26F2-4DCE-BC86-46872FFD6B77}" cxnId="{96E0F32E-7E14-4DEC-B510-E0DBB8A3F294}"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A08AE926-1E9D-462B-9A0F-60A94EB94ACA}" cxnId="{96E0F32E-7E14-4DEC-B510-E0DBB8A3F294}" type="sibTrans">
      <dgm:prSet/>
      <dgm:spPr/>
      <dgm:t>
        <a:bodyPr/>
        <a:lstStyle/>
        <a:p>
          <a:endParaRPr lang="zh-CN" altLang="en-US"/>
        </a:p>
      </dgm:t>
    </dgm:pt>
    <dgm:pt modelId="{71128294-D9F2-4292-96C2-82D474520F58}">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zh-CN" altLang="en-US" sz="1400" b="1" dirty="0" smtClean="0"/>
            <a:t>日志</a:t>
          </a:r>
          <a:endParaRPr lang="zh-CN" altLang="en-US" sz="1400" b="1" dirty="0"/>
        </a:p>
      </dgm:t>
    </dgm:pt>
    <dgm:pt modelId="{E2DFE4C9-21D8-4ECE-BF41-F4E510C46182}" cxnId="{1BEC97C3-4F84-40D0-83E4-5F48E6D4EA7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13875CF0-CDC5-47A2-A07B-342513305F95}" cxnId="{1BEC97C3-4F84-40D0-83E4-5F48E6D4EA78}" type="sibTrans">
      <dgm:prSet/>
      <dgm:spPr/>
      <dgm:t>
        <a:bodyPr/>
        <a:lstStyle/>
        <a:p>
          <a:endParaRPr lang="zh-CN" altLang="en-US"/>
        </a:p>
      </dgm:t>
    </dgm:pt>
    <dgm:pt modelId="{E0A9655F-45DB-4C36-B5C9-F7C9F3ECF5F9}">
      <dgm:prSet custT="1">
        <dgm:style>
          <a:lnRef idx="2">
            <a:schemeClr val="accent5">
              <a:shade val="50000"/>
            </a:schemeClr>
          </a:lnRef>
          <a:fillRef idx="1">
            <a:schemeClr val="accent5"/>
          </a:fillRef>
          <a:effectRef idx="0">
            <a:schemeClr val="accent5"/>
          </a:effectRef>
          <a:fontRef idx="minor">
            <a:schemeClr val="lt1"/>
          </a:fontRef>
        </dgm:style>
      </dgm:prSet>
      <dgm:spPr/>
      <dgm:t>
        <a:bodyPr vert="eaVert"/>
        <a:lstStyle/>
        <a:p>
          <a:r>
            <a:rPr lang="zh-CN" altLang="en-US" sz="1400" b="1" dirty="0" smtClean="0"/>
            <a:t>监控</a:t>
          </a:r>
          <a:endParaRPr lang="zh-CN" altLang="en-US" sz="1400" b="1" dirty="0"/>
        </a:p>
      </dgm:t>
    </dgm:pt>
    <dgm:pt modelId="{623D7E12-130F-4526-B4B1-CAFFF192EE5A}" cxnId="{E3DD3A01-E132-49C0-BBF7-BA7D81451A4F}"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3D6F9D44-FD22-4EF4-A858-EE91C6F5847A}" cxnId="{E3DD3A01-E132-49C0-BBF7-BA7D81451A4F}" type="sibTrans">
      <dgm:prSet/>
      <dgm:spPr/>
      <dgm:t>
        <a:bodyPr/>
        <a:lstStyle/>
        <a:p>
          <a:endParaRPr lang="zh-CN" altLang="en-US"/>
        </a:p>
      </dgm:t>
    </dgm:pt>
    <dgm:pt modelId="{127948D4-CAFE-4C51-8C1F-324ABC6EE393}" type="pres">
      <dgm:prSet presAssocID="{6320A769-E78D-45E0-91F9-F883D5C76228}" presName="hierChild1" presStyleCnt="0">
        <dgm:presLayoutVars>
          <dgm:orgChart val="1"/>
          <dgm:chPref val="1"/>
          <dgm:dir/>
          <dgm:animOne val="branch"/>
          <dgm:animLvl val="lvl"/>
          <dgm:resizeHandles/>
        </dgm:presLayoutVars>
      </dgm:prSet>
      <dgm:spPr/>
      <dgm:t>
        <a:bodyPr/>
        <a:lstStyle/>
        <a:p>
          <a:endParaRPr lang="zh-CN" altLang="en-US"/>
        </a:p>
      </dgm:t>
    </dgm:pt>
    <dgm:pt modelId="{F211BC0A-3FF7-4372-8004-9162074033FB}" type="pres">
      <dgm:prSet presAssocID="{4A435268-840C-422D-BF56-731DEFD8A409}" presName="hierRoot1" presStyleCnt="0">
        <dgm:presLayoutVars>
          <dgm:hierBranch val="init"/>
        </dgm:presLayoutVars>
      </dgm:prSet>
      <dgm:spPr/>
    </dgm:pt>
    <dgm:pt modelId="{2DE04BB6-835E-4D10-B521-5BAAB686B46A}" type="pres">
      <dgm:prSet presAssocID="{4A435268-840C-422D-BF56-731DEFD8A409}" presName="rootComposite1" presStyleCnt="0"/>
      <dgm:spPr/>
    </dgm:pt>
    <dgm:pt modelId="{0B4E177C-DFDF-4A31-8D77-F71519B2E8BC}" type="pres">
      <dgm:prSet presAssocID="{4A435268-840C-422D-BF56-731DEFD8A409}" presName="rootText1" presStyleLbl="node0" presStyleIdx="0" presStyleCnt="1" custScaleX="123750" custScaleY="101819" custLinFactNeighborY="-14976">
        <dgm:presLayoutVars>
          <dgm:chPref val="3"/>
        </dgm:presLayoutVars>
      </dgm:prSet>
      <dgm:spPr/>
      <dgm:t>
        <a:bodyPr/>
        <a:lstStyle/>
        <a:p>
          <a:endParaRPr lang="zh-CN" altLang="en-US"/>
        </a:p>
      </dgm:t>
    </dgm:pt>
    <dgm:pt modelId="{20DE1D20-E3C6-4610-8B21-E94080BE1183}" type="pres">
      <dgm:prSet presAssocID="{4A435268-840C-422D-BF56-731DEFD8A409}" presName="rootConnector1" presStyleLbl="node1" presStyleIdx="0" presStyleCnt="0"/>
      <dgm:spPr/>
      <dgm:t>
        <a:bodyPr/>
        <a:lstStyle/>
        <a:p>
          <a:endParaRPr lang="zh-CN" altLang="en-US"/>
        </a:p>
      </dgm:t>
    </dgm:pt>
    <dgm:pt modelId="{6665EDE0-CD4C-410F-80AF-D97D4C667171}" type="pres">
      <dgm:prSet presAssocID="{4A435268-840C-422D-BF56-731DEFD8A409}" presName="hierChild2" presStyleCnt="0"/>
      <dgm:spPr/>
    </dgm:pt>
    <dgm:pt modelId="{80F24589-6F7E-482E-80F1-B0E4609FE190}" type="pres">
      <dgm:prSet presAssocID="{171F02DB-415B-472A-8651-B599F48646B7}" presName="Name37" presStyleLbl="parChTrans1D2" presStyleIdx="0" presStyleCnt="3"/>
      <dgm:spPr/>
      <dgm:t>
        <a:bodyPr/>
        <a:lstStyle/>
        <a:p>
          <a:endParaRPr lang="zh-CN" altLang="en-US"/>
        </a:p>
      </dgm:t>
    </dgm:pt>
    <dgm:pt modelId="{22681F36-FFD0-422E-9642-80BDB7656D5D}" type="pres">
      <dgm:prSet presAssocID="{648D0C73-AA15-42AD-AFE8-ED239AD1D9B8}" presName="hierRoot2" presStyleCnt="0">
        <dgm:presLayoutVars>
          <dgm:hierBranch/>
        </dgm:presLayoutVars>
      </dgm:prSet>
      <dgm:spPr/>
    </dgm:pt>
    <dgm:pt modelId="{77D93FA3-B235-4327-9E13-8CF790C4DACB}" type="pres">
      <dgm:prSet presAssocID="{648D0C73-AA15-42AD-AFE8-ED239AD1D9B8}" presName="rootComposite" presStyleCnt="0"/>
      <dgm:spPr/>
    </dgm:pt>
    <dgm:pt modelId="{8887FFFC-BFC2-4B60-B526-915027923EE7}" type="pres">
      <dgm:prSet presAssocID="{648D0C73-AA15-42AD-AFE8-ED239AD1D9B8}" presName="rootText" presStyleLbl="node2" presStyleIdx="0" presStyleCnt="3" custScaleX="224372" custScaleY="133100" custLinFactNeighborY="19243">
        <dgm:presLayoutVars>
          <dgm:chPref val="3"/>
        </dgm:presLayoutVars>
      </dgm:prSet>
      <dgm:spPr/>
      <dgm:t>
        <a:bodyPr/>
        <a:lstStyle/>
        <a:p>
          <a:endParaRPr lang="zh-CN" altLang="en-US"/>
        </a:p>
      </dgm:t>
    </dgm:pt>
    <dgm:pt modelId="{A9F0A490-721F-42E0-B38F-3A3EF0443695}" type="pres">
      <dgm:prSet presAssocID="{648D0C73-AA15-42AD-AFE8-ED239AD1D9B8}" presName="rootConnector" presStyleLbl="node2" presStyleIdx="0" presStyleCnt="3"/>
      <dgm:spPr/>
      <dgm:t>
        <a:bodyPr/>
        <a:lstStyle/>
        <a:p>
          <a:endParaRPr lang="zh-CN" altLang="en-US"/>
        </a:p>
      </dgm:t>
    </dgm:pt>
    <dgm:pt modelId="{4EFA5791-6C65-45B7-AFFD-4BAF2C36BF37}" type="pres">
      <dgm:prSet presAssocID="{648D0C73-AA15-42AD-AFE8-ED239AD1D9B8}" presName="hierChild4" presStyleCnt="0"/>
      <dgm:spPr/>
    </dgm:pt>
    <dgm:pt modelId="{698FFDE3-5AF9-4350-B594-3C763FCA9341}" type="pres">
      <dgm:prSet presAssocID="{F0222643-2000-4017-B4AD-30FEB0DC9ACB}" presName="Name35" presStyleLbl="parChTrans1D3" presStyleIdx="0" presStyleCnt="6"/>
      <dgm:spPr/>
      <dgm:t>
        <a:bodyPr/>
        <a:lstStyle/>
        <a:p>
          <a:endParaRPr lang="zh-CN" altLang="en-US"/>
        </a:p>
      </dgm:t>
    </dgm:pt>
    <dgm:pt modelId="{10DAC22B-D11E-473E-A721-CAD994A08AB4}" type="pres">
      <dgm:prSet presAssocID="{21B12092-CFC4-4C85-8E95-8633D1436B15}" presName="hierRoot2" presStyleCnt="0">
        <dgm:presLayoutVars>
          <dgm:hierBranch val="init"/>
        </dgm:presLayoutVars>
      </dgm:prSet>
      <dgm:spPr/>
    </dgm:pt>
    <dgm:pt modelId="{E31D235F-BEE0-45BB-891A-085F1E01D14B}" type="pres">
      <dgm:prSet presAssocID="{21B12092-CFC4-4C85-8E95-8633D1436B15}" presName="rootComposite" presStyleCnt="0"/>
      <dgm:spPr/>
    </dgm:pt>
    <dgm:pt modelId="{369C9803-1845-4D06-9AFE-0AD90C9A257C}" type="pres">
      <dgm:prSet presAssocID="{21B12092-CFC4-4C85-8E95-8633D1436B15}" presName="rootText" presStyleLbl="node3" presStyleIdx="0" presStyleCnt="6" custScaleY="356217" custLinFactY="100000" custLinFactNeighborY="109195">
        <dgm:presLayoutVars>
          <dgm:chPref val="3"/>
        </dgm:presLayoutVars>
      </dgm:prSet>
      <dgm:spPr/>
      <dgm:t>
        <a:bodyPr/>
        <a:lstStyle/>
        <a:p>
          <a:endParaRPr lang="zh-CN" altLang="en-US"/>
        </a:p>
      </dgm:t>
    </dgm:pt>
    <dgm:pt modelId="{D30D6120-B72F-47CD-88AE-866B672DE020}" type="pres">
      <dgm:prSet presAssocID="{21B12092-CFC4-4C85-8E95-8633D1436B15}" presName="rootConnector" presStyleLbl="node3" presStyleIdx="0" presStyleCnt="6"/>
      <dgm:spPr/>
      <dgm:t>
        <a:bodyPr/>
        <a:lstStyle/>
        <a:p>
          <a:endParaRPr lang="zh-CN" altLang="en-US"/>
        </a:p>
      </dgm:t>
    </dgm:pt>
    <dgm:pt modelId="{3B2A0D8D-AE08-48FB-92A1-698A897356A8}" type="pres">
      <dgm:prSet presAssocID="{21B12092-CFC4-4C85-8E95-8633D1436B15}" presName="hierChild4" presStyleCnt="0"/>
      <dgm:spPr/>
    </dgm:pt>
    <dgm:pt modelId="{099E93C2-1327-40A4-8696-FE05B9B560B3}" type="pres">
      <dgm:prSet presAssocID="{21B12092-CFC4-4C85-8E95-8633D1436B15}" presName="hierChild5" presStyleCnt="0"/>
      <dgm:spPr/>
    </dgm:pt>
    <dgm:pt modelId="{6DF2D326-BD8C-44B6-B562-804CF3F38654}" type="pres">
      <dgm:prSet presAssocID="{23FDF24F-801A-4A86-8927-B8456985FE06}" presName="Name35" presStyleLbl="parChTrans1D3" presStyleIdx="1" presStyleCnt="6"/>
      <dgm:spPr/>
      <dgm:t>
        <a:bodyPr/>
        <a:lstStyle/>
        <a:p>
          <a:endParaRPr lang="zh-CN" altLang="en-US"/>
        </a:p>
      </dgm:t>
    </dgm:pt>
    <dgm:pt modelId="{D78F5DB5-FB57-450E-9360-3A40CEF5AFD0}" type="pres">
      <dgm:prSet presAssocID="{6CAB23EA-114B-4C82-A0FA-4CB9278285A4}" presName="hierRoot2" presStyleCnt="0">
        <dgm:presLayoutVars>
          <dgm:hierBranch val="init"/>
        </dgm:presLayoutVars>
      </dgm:prSet>
      <dgm:spPr/>
    </dgm:pt>
    <dgm:pt modelId="{F19CFE4F-96FE-4E43-8341-88B13C88C17E}" type="pres">
      <dgm:prSet presAssocID="{6CAB23EA-114B-4C82-A0FA-4CB9278285A4}" presName="rootComposite" presStyleCnt="0"/>
      <dgm:spPr/>
    </dgm:pt>
    <dgm:pt modelId="{50D37460-A855-4973-A3DF-602201338D9B}" type="pres">
      <dgm:prSet presAssocID="{6CAB23EA-114B-4C82-A0FA-4CB9278285A4}" presName="rootText" presStyleLbl="node3" presStyleIdx="1" presStyleCnt="6" custScaleY="356217" custLinFactY="100000" custLinFactNeighborY="109195">
        <dgm:presLayoutVars>
          <dgm:chPref val="3"/>
        </dgm:presLayoutVars>
      </dgm:prSet>
      <dgm:spPr/>
      <dgm:t>
        <a:bodyPr/>
        <a:lstStyle/>
        <a:p>
          <a:endParaRPr lang="zh-CN" altLang="en-US"/>
        </a:p>
      </dgm:t>
    </dgm:pt>
    <dgm:pt modelId="{7372BC09-448F-4661-8C7D-EC2E4681C0EC}" type="pres">
      <dgm:prSet presAssocID="{6CAB23EA-114B-4C82-A0FA-4CB9278285A4}" presName="rootConnector" presStyleLbl="node3" presStyleIdx="1" presStyleCnt="6"/>
      <dgm:spPr/>
      <dgm:t>
        <a:bodyPr/>
        <a:lstStyle/>
        <a:p>
          <a:endParaRPr lang="zh-CN" altLang="en-US"/>
        </a:p>
      </dgm:t>
    </dgm:pt>
    <dgm:pt modelId="{6975C361-E06F-435E-9FDA-6FB11BD24196}" type="pres">
      <dgm:prSet presAssocID="{6CAB23EA-114B-4C82-A0FA-4CB9278285A4}" presName="hierChild4" presStyleCnt="0"/>
      <dgm:spPr/>
    </dgm:pt>
    <dgm:pt modelId="{43C8AFCA-C7E1-4A1E-844F-71DF88FE8693}" type="pres">
      <dgm:prSet presAssocID="{6CAB23EA-114B-4C82-A0FA-4CB9278285A4}" presName="hierChild5" presStyleCnt="0"/>
      <dgm:spPr/>
    </dgm:pt>
    <dgm:pt modelId="{2B6123EB-E863-4B60-B6D8-588D4ACBA998}" type="pres">
      <dgm:prSet presAssocID="{648D0C73-AA15-42AD-AFE8-ED239AD1D9B8}" presName="hierChild5" presStyleCnt="0"/>
      <dgm:spPr/>
    </dgm:pt>
    <dgm:pt modelId="{66ACB668-CBE8-4F62-8B8E-884BA6F1C12F}" type="pres">
      <dgm:prSet presAssocID="{5AFCF31E-9DBF-42E6-9BB2-556B20BD5529}" presName="Name37" presStyleLbl="parChTrans1D2" presStyleIdx="1" presStyleCnt="3"/>
      <dgm:spPr/>
      <dgm:t>
        <a:bodyPr/>
        <a:lstStyle/>
        <a:p>
          <a:endParaRPr lang="zh-CN" altLang="en-US"/>
        </a:p>
      </dgm:t>
    </dgm:pt>
    <dgm:pt modelId="{742DCA05-4740-4B6B-9173-DACB528BBD15}" type="pres">
      <dgm:prSet presAssocID="{7F402C0A-DA47-47B2-8FFD-B8D8E7CD4FC8}" presName="hierRoot2" presStyleCnt="0">
        <dgm:presLayoutVars>
          <dgm:hierBranch/>
        </dgm:presLayoutVars>
      </dgm:prSet>
      <dgm:spPr/>
    </dgm:pt>
    <dgm:pt modelId="{FE0F66F9-A61A-4BD6-BE5B-6D83559649E2}" type="pres">
      <dgm:prSet presAssocID="{7F402C0A-DA47-47B2-8FFD-B8D8E7CD4FC8}" presName="rootComposite" presStyleCnt="0"/>
      <dgm:spPr/>
    </dgm:pt>
    <dgm:pt modelId="{F905C5DE-37B8-4D1D-A2CD-63DA163310C2}" type="pres">
      <dgm:prSet presAssocID="{7F402C0A-DA47-47B2-8FFD-B8D8E7CD4FC8}" presName="rootText" presStyleLbl="node2" presStyleIdx="1" presStyleCnt="3" custScaleX="217834" custScaleY="133100" custLinFactNeighborY="19243">
        <dgm:presLayoutVars>
          <dgm:chPref val="3"/>
        </dgm:presLayoutVars>
      </dgm:prSet>
      <dgm:spPr/>
      <dgm:t>
        <a:bodyPr/>
        <a:lstStyle/>
        <a:p>
          <a:endParaRPr lang="zh-CN" altLang="en-US"/>
        </a:p>
      </dgm:t>
    </dgm:pt>
    <dgm:pt modelId="{4D2BA14B-4E10-4178-B865-E6871B365074}" type="pres">
      <dgm:prSet presAssocID="{7F402C0A-DA47-47B2-8FFD-B8D8E7CD4FC8}" presName="rootConnector" presStyleLbl="node2" presStyleIdx="1" presStyleCnt="3"/>
      <dgm:spPr/>
      <dgm:t>
        <a:bodyPr/>
        <a:lstStyle/>
        <a:p>
          <a:endParaRPr lang="zh-CN" altLang="en-US"/>
        </a:p>
      </dgm:t>
    </dgm:pt>
    <dgm:pt modelId="{B8C1CEC8-D8FD-4CBB-BF3C-0AAEE7DBCF40}" type="pres">
      <dgm:prSet presAssocID="{7F402C0A-DA47-47B2-8FFD-B8D8E7CD4FC8}" presName="hierChild4" presStyleCnt="0"/>
      <dgm:spPr/>
    </dgm:pt>
    <dgm:pt modelId="{F4F919EF-62C9-4B8F-8E3A-3ED786958EFB}" type="pres">
      <dgm:prSet presAssocID="{D1A3CE41-1D76-4447-982A-4E1983944F12}" presName="Name35" presStyleLbl="parChTrans1D3" presStyleIdx="2" presStyleCnt="6"/>
      <dgm:spPr/>
      <dgm:t>
        <a:bodyPr/>
        <a:lstStyle/>
        <a:p>
          <a:endParaRPr lang="zh-CN" altLang="en-US"/>
        </a:p>
      </dgm:t>
    </dgm:pt>
    <dgm:pt modelId="{F3364960-C524-4EAF-AD2D-3EDEEF523F8B}" type="pres">
      <dgm:prSet presAssocID="{2152937D-6978-4AB6-B4FA-CD762763574F}" presName="hierRoot2" presStyleCnt="0">
        <dgm:presLayoutVars>
          <dgm:hierBranch val="init"/>
        </dgm:presLayoutVars>
      </dgm:prSet>
      <dgm:spPr/>
    </dgm:pt>
    <dgm:pt modelId="{6AD47B9C-E69C-4F5B-AD68-502A41B45A6B}" type="pres">
      <dgm:prSet presAssocID="{2152937D-6978-4AB6-B4FA-CD762763574F}" presName="rootComposite" presStyleCnt="0"/>
      <dgm:spPr/>
    </dgm:pt>
    <dgm:pt modelId="{4B93EBFD-2C84-428E-893A-2A711AC9B932}" type="pres">
      <dgm:prSet presAssocID="{2152937D-6978-4AB6-B4FA-CD762763574F}" presName="rootText" presStyleLbl="node3" presStyleIdx="2" presStyleCnt="6" custScaleY="387071" custLinFactNeighborY="57638">
        <dgm:presLayoutVars>
          <dgm:chPref val="3"/>
        </dgm:presLayoutVars>
      </dgm:prSet>
      <dgm:spPr/>
      <dgm:t>
        <a:bodyPr/>
        <a:lstStyle/>
        <a:p>
          <a:endParaRPr lang="zh-CN" altLang="en-US"/>
        </a:p>
      </dgm:t>
    </dgm:pt>
    <dgm:pt modelId="{55A2BCB7-8307-4425-ADEB-5ADEB66BD2DE}" type="pres">
      <dgm:prSet presAssocID="{2152937D-6978-4AB6-B4FA-CD762763574F}" presName="rootConnector" presStyleLbl="node3" presStyleIdx="2" presStyleCnt="6"/>
      <dgm:spPr/>
      <dgm:t>
        <a:bodyPr/>
        <a:lstStyle/>
        <a:p>
          <a:endParaRPr lang="zh-CN" altLang="en-US"/>
        </a:p>
      </dgm:t>
    </dgm:pt>
    <dgm:pt modelId="{3B075087-2FEC-4073-998B-4FA637F96F76}" type="pres">
      <dgm:prSet presAssocID="{2152937D-6978-4AB6-B4FA-CD762763574F}" presName="hierChild4" presStyleCnt="0"/>
      <dgm:spPr/>
    </dgm:pt>
    <dgm:pt modelId="{A873091D-3BAF-4B12-BB6F-97752D1E9BD1}" type="pres">
      <dgm:prSet presAssocID="{2152937D-6978-4AB6-B4FA-CD762763574F}" presName="hierChild5" presStyleCnt="0"/>
      <dgm:spPr/>
    </dgm:pt>
    <dgm:pt modelId="{F5A18179-EBA4-462B-943D-8DF7CEF8A41A}" type="pres">
      <dgm:prSet presAssocID="{2660B0E4-26F2-4DCE-BC86-46872FFD6B77}" presName="Name35" presStyleLbl="parChTrans1D3" presStyleIdx="3" presStyleCnt="6"/>
      <dgm:spPr/>
      <dgm:t>
        <a:bodyPr/>
        <a:lstStyle/>
        <a:p>
          <a:endParaRPr lang="zh-CN" altLang="en-US"/>
        </a:p>
      </dgm:t>
    </dgm:pt>
    <dgm:pt modelId="{8D4E8BD2-EE15-4699-A45E-762E2781193F}" type="pres">
      <dgm:prSet presAssocID="{885E719B-404A-4F8A-BDE4-3AC4C1B0C583}" presName="hierRoot2" presStyleCnt="0">
        <dgm:presLayoutVars>
          <dgm:hierBranch val="init"/>
        </dgm:presLayoutVars>
      </dgm:prSet>
      <dgm:spPr/>
    </dgm:pt>
    <dgm:pt modelId="{3EB7A147-8122-4299-985A-4C197BD7AB24}" type="pres">
      <dgm:prSet presAssocID="{885E719B-404A-4F8A-BDE4-3AC4C1B0C583}" presName="rootComposite" presStyleCnt="0"/>
      <dgm:spPr/>
    </dgm:pt>
    <dgm:pt modelId="{E2C7B1A6-0BAB-4958-9A90-E3E5FA349B44}" type="pres">
      <dgm:prSet presAssocID="{885E719B-404A-4F8A-BDE4-3AC4C1B0C583}" presName="rootText" presStyleLbl="node3" presStyleIdx="3" presStyleCnt="6" custScaleY="383048" custLinFactNeighborY="54701">
        <dgm:presLayoutVars>
          <dgm:chPref val="3"/>
        </dgm:presLayoutVars>
      </dgm:prSet>
      <dgm:spPr/>
      <dgm:t>
        <a:bodyPr/>
        <a:lstStyle/>
        <a:p>
          <a:endParaRPr lang="zh-CN" altLang="en-US"/>
        </a:p>
      </dgm:t>
    </dgm:pt>
    <dgm:pt modelId="{B9105943-3E20-4FDB-B61F-380D0A4DE01A}" type="pres">
      <dgm:prSet presAssocID="{885E719B-404A-4F8A-BDE4-3AC4C1B0C583}" presName="rootConnector" presStyleLbl="node3" presStyleIdx="3" presStyleCnt="6"/>
      <dgm:spPr/>
      <dgm:t>
        <a:bodyPr/>
        <a:lstStyle/>
        <a:p>
          <a:endParaRPr lang="zh-CN" altLang="en-US"/>
        </a:p>
      </dgm:t>
    </dgm:pt>
    <dgm:pt modelId="{D646C8DB-BD2D-464B-B1B3-3D1A9AE2FA3E}" type="pres">
      <dgm:prSet presAssocID="{885E719B-404A-4F8A-BDE4-3AC4C1B0C583}" presName="hierChild4" presStyleCnt="0"/>
      <dgm:spPr/>
    </dgm:pt>
    <dgm:pt modelId="{0C04A23E-B87E-4014-BDED-43EBD607DC48}" type="pres">
      <dgm:prSet presAssocID="{885E719B-404A-4F8A-BDE4-3AC4C1B0C583}" presName="hierChild5" presStyleCnt="0"/>
      <dgm:spPr/>
    </dgm:pt>
    <dgm:pt modelId="{BF07357C-5353-4298-A083-A9453690CCD6}" type="pres">
      <dgm:prSet presAssocID="{7F402C0A-DA47-47B2-8FFD-B8D8E7CD4FC8}" presName="hierChild5" presStyleCnt="0"/>
      <dgm:spPr/>
    </dgm:pt>
    <dgm:pt modelId="{1E48055A-2A04-467F-A65F-73EBBB7061E8}" type="pres">
      <dgm:prSet presAssocID="{104A0577-3040-4125-AE8E-DD9D88B6151C}" presName="Name37" presStyleLbl="parChTrans1D2" presStyleIdx="2" presStyleCnt="3"/>
      <dgm:spPr/>
      <dgm:t>
        <a:bodyPr/>
        <a:lstStyle/>
        <a:p>
          <a:endParaRPr lang="zh-CN" altLang="en-US"/>
        </a:p>
      </dgm:t>
    </dgm:pt>
    <dgm:pt modelId="{54A0AC92-D3A8-43F2-8573-6509C4B6E348}" type="pres">
      <dgm:prSet presAssocID="{AE44DD1B-5B45-41CF-B665-ADF65F5A13E9}" presName="hierRoot2" presStyleCnt="0">
        <dgm:presLayoutVars>
          <dgm:hierBranch/>
        </dgm:presLayoutVars>
      </dgm:prSet>
      <dgm:spPr/>
    </dgm:pt>
    <dgm:pt modelId="{EA955F9D-CF3B-4676-A5C0-718B15FD4592}" type="pres">
      <dgm:prSet presAssocID="{AE44DD1B-5B45-41CF-B665-ADF65F5A13E9}" presName="rootComposite" presStyleCnt="0"/>
      <dgm:spPr/>
    </dgm:pt>
    <dgm:pt modelId="{D27E8FD2-805A-436D-9B60-DA3986DEF6C1}" type="pres">
      <dgm:prSet presAssocID="{AE44DD1B-5B45-41CF-B665-ADF65F5A13E9}" presName="rootText" presStyleLbl="node2" presStyleIdx="2" presStyleCnt="3" custScaleX="213681" custScaleY="133100" custLinFactNeighborY="19243">
        <dgm:presLayoutVars>
          <dgm:chPref val="3"/>
        </dgm:presLayoutVars>
      </dgm:prSet>
      <dgm:spPr/>
      <dgm:t>
        <a:bodyPr/>
        <a:lstStyle/>
        <a:p>
          <a:endParaRPr lang="zh-CN" altLang="en-US"/>
        </a:p>
      </dgm:t>
    </dgm:pt>
    <dgm:pt modelId="{AC7827F0-23F5-43D5-AB78-3D50068C15F6}" type="pres">
      <dgm:prSet presAssocID="{AE44DD1B-5B45-41CF-B665-ADF65F5A13E9}" presName="rootConnector" presStyleLbl="node2" presStyleIdx="2" presStyleCnt="3"/>
      <dgm:spPr/>
      <dgm:t>
        <a:bodyPr/>
        <a:lstStyle/>
        <a:p>
          <a:endParaRPr lang="zh-CN" altLang="en-US"/>
        </a:p>
      </dgm:t>
    </dgm:pt>
    <dgm:pt modelId="{F2399E14-AFE3-4AF7-BD33-95D48F025939}" type="pres">
      <dgm:prSet presAssocID="{AE44DD1B-5B45-41CF-B665-ADF65F5A13E9}" presName="hierChild4" presStyleCnt="0"/>
      <dgm:spPr/>
    </dgm:pt>
    <dgm:pt modelId="{8B0F906D-814B-4BD6-B57E-B4D68337E7EF}" type="pres">
      <dgm:prSet presAssocID="{E2DFE4C9-21D8-4ECE-BF41-F4E510C46182}" presName="Name35" presStyleLbl="parChTrans1D3" presStyleIdx="4" presStyleCnt="6"/>
      <dgm:spPr/>
      <dgm:t>
        <a:bodyPr/>
        <a:lstStyle/>
        <a:p>
          <a:endParaRPr lang="zh-CN" altLang="en-US"/>
        </a:p>
      </dgm:t>
    </dgm:pt>
    <dgm:pt modelId="{7715DF24-D74E-4184-9407-665A95DE0F28}" type="pres">
      <dgm:prSet presAssocID="{71128294-D9F2-4292-96C2-82D474520F58}" presName="hierRoot2" presStyleCnt="0">
        <dgm:presLayoutVars>
          <dgm:hierBranch val="init"/>
        </dgm:presLayoutVars>
      </dgm:prSet>
      <dgm:spPr/>
    </dgm:pt>
    <dgm:pt modelId="{80AE631D-C2BA-4FE6-84E2-D115F60E5463}" type="pres">
      <dgm:prSet presAssocID="{71128294-D9F2-4292-96C2-82D474520F58}" presName="rootComposite" presStyleCnt="0"/>
      <dgm:spPr/>
    </dgm:pt>
    <dgm:pt modelId="{3966BA03-8119-452D-AC63-B0DF4451BF6A}" type="pres">
      <dgm:prSet presAssocID="{71128294-D9F2-4292-96C2-82D474520F58}" presName="rootText" presStyleLbl="node3" presStyleIdx="4" presStyleCnt="6" custScaleY="366153" custLinFactNeighborY="51726">
        <dgm:presLayoutVars>
          <dgm:chPref val="3"/>
        </dgm:presLayoutVars>
      </dgm:prSet>
      <dgm:spPr/>
      <dgm:t>
        <a:bodyPr/>
        <a:lstStyle/>
        <a:p>
          <a:endParaRPr lang="zh-CN" altLang="en-US"/>
        </a:p>
      </dgm:t>
    </dgm:pt>
    <dgm:pt modelId="{1AFCDA8D-6D7E-4524-A0CE-EA92614AE59E}" type="pres">
      <dgm:prSet presAssocID="{71128294-D9F2-4292-96C2-82D474520F58}" presName="rootConnector" presStyleLbl="node3" presStyleIdx="4" presStyleCnt="6"/>
      <dgm:spPr/>
      <dgm:t>
        <a:bodyPr/>
        <a:lstStyle/>
        <a:p>
          <a:endParaRPr lang="zh-CN" altLang="en-US"/>
        </a:p>
      </dgm:t>
    </dgm:pt>
    <dgm:pt modelId="{C47CE55D-3D50-4BE9-973E-056EA6FB4F79}" type="pres">
      <dgm:prSet presAssocID="{71128294-D9F2-4292-96C2-82D474520F58}" presName="hierChild4" presStyleCnt="0"/>
      <dgm:spPr/>
    </dgm:pt>
    <dgm:pt modelId="{B0616E80-7168-4153-BDDF-1D2AECFC2B58}" type="pres">
      <dgm:prSet presAssocID="{71128294-D9F2-4292-96C2-82D474520F58}" presName="hierChild5" presStyleCnt="0"/>
      <dgm:spPr/>
    </dgm:pt>
    <dgm:pt modelId="{F8CB082B-AA33-4264-AE71-0D07D8337B76}" type="pres">
      <dgm:prSet presAssocID="{623D7E12-130F-4526-B4B1-CAFFF192EE5A}" presName="Name35" presStyleLbl="parChTrans1D3" presStyleIdx="5" presStyleCnt="6"/>
      <dgm:spPr/>
      <dgm:t>
        <a:bodyPr/>
        <a:lstStyle/>
        <a:p>
          <a:endParaRPr lang="zh-CN" altLang="en-US"/>
        </a:p>
      </dgm:t>
    </dgm:pt>
    <dgm:pt modelId="{D9E4A0F1-81A1-4F09-89AE-44B4371EBDBE}" type="pres">
      <dgm:prSet presAssocID="{E0A9655F-45DB-4C36-B5C9-F7C9F3ECF5F9}" presName="hierRoot2" presStyleCnt="0">
        <dgm:presLayoutVars>
          <dgm:hierBranch val="init"/>
        </dgm:presLayoutVars>
      </dgm:prSet>
      <dgm:spPr/>
    </dgm:pt>
    <dgm:pt modelId="{FD3215C9-1B6F-4167-8364-D0C64932E1BA}" type="pres">
      <dgm:prSet presAssocID="{E0A9655F-45DB-4C36-B5C9-F7C9F3ECF5F9}" presName="rootComposite" presStyleCnt="0"/>
      <dgm:spPr/>
    </dgm:pt>
    <dgm:pt modelId="{569BF806-4539-487F-A541-AE6F24656DFA}" type="pres">
      <dgm:prSet presAssocID="{E0A9655F-45DB-4C36-B5C9-F7C9F3ECF5F9}" presName="rootText" presStyleLbl="node3" presStyleIdx="5" presStyleCnt="6" custScaleY="376089" custLinFactNeighborY="51726">
        <dgm:presLayoutVars>
          <dgm:chPref val="3"/>
        </dgm:presLayoutVars>
      </dgm:prSet>
      <dgm:spPr/>
      <dgm:t>
        <a:bodyPr/>
        <a:lstStyle/>
        <a:p>
          <a:endParaRPr lang="zh-CN" altLang="en-US"/>
        </a:p>
      </dgm:t>
    </dgm:pt>
    <dgm:pt modelId="{10C8D86F-5422-4638-A12E-31DBFE63AAA7}" type="pres">
      <dgm:prSet presAssocID="{E0A9655F-45DB-4C36-B5C9-F7C9F3ECF5F9}" presName="rootConnector" presStyleLbl="node3" presStyleIdx="5" presStyleCnt="6"/>
      <dgm:spPr/>
      <dgm:t>
        <a:bodyPr/>
        <a:lstStyle/>
        <a:p>
          <a:endParaRPr lang="zh-CN" altLang="en-US"/>
        </a:p>
      </dgm:t>
    </dgm:pt>
    <dgm:pt modelId="{66CBC44B-1CE7-402A-8255-2FC690921A22}" type="pres">
      <dgm:prSet presAssocID="{E0A9655F-45DB-4C36-B5C9-F7C9F3ECF5F9}" presName="hierChild4" presStyleCnt="0"/>
      <dgm:spPr/>
    </dgm:pt>
    <dgm:pt modelId="{A3B5C7E9-DB72-4F1F-AF45-933895A13F73}" type="pres">
      <dgm:prSet presAssocID="{E0A9655F-45DB-4C36-B5C9-F7C9F3ECF5F9}" presName="hierChild5" presStyleCnt="0"/>
      <dgm:spPr/>
    </dgm:pt>
    <dgm:pt modelId="{CA9ED901-3E74-446A-A38C-D48B2C418258}" type="pres">
      <dgm:prSet presAssocID="{AE44DD1B-5B45-41CF-B665-ADF65F5A13E9}" presName="hierChild5" presStyleCnt="0"/>
      <dgm:spPr/>
    </dgm:pt>
    <dgm:pt modelId="{12B73089-2BD8-46EF-A14A-180F6A72D7C9}" type="pres">
      <dgm:prSet presAssocID="{4A435268-840C-422D-BF56-731DEFD8A409}" presName="hierChild3" presStyleCnt="0"/>
      <dgm:spPr/>
    </dgm:pt>
  </dgm:ptLst>
  <dgm:cxnLst>
    <dgm:cxn modelId="{E6FCBA46-D30A-4D77-8DC3-BE2A301C181F}" srcId="{4A435268-840C-422D-BF56-731DEFD8A409}" destId="{7F402C0A-DA47-47B2-8FFD-B8D8E7CD4FC8}" srcOrd="1" destOrd="0" parTransId="{5AFCF31E-9DBF-42E6-9BB2-556B20BD5529}" sibTransId="{82386D42-58F9-44DE-BFAD-8E5CB6DC31A0}"/>
    <dgm:cxn modelId="{1F628CBD-7D78-4D39-9831-98CDB24C4ADE}" type="presOf" srcId="{21B12092-CFC4-4C85-8E95-8633D1436B15}" destId="{D30D6120-B72F-47CD-88AE-866B672DE020}" srcOrd="1" destOrd="0" presId="urn:microsoft.com/office/officeart/2005/8/layout/orgChart1"/>
    <dgm:cxn modelId="{B9D55ACA-34B7-4899-A3A1-7A344D6FB753}" type="presOf" srcId="{E0A9655F-45DB-4C36-B5C9-F7C9F3ECF5F9}" destId="{569BF806-4539-487F-A541-AE6F24656DFA}" srcOrd="0" destOrd="0" presId="urn:microsoft.com/office/officeart/2005/8/layout/orgChart1"/>
    <dgm:cxn modelId="{9FF34156-BEAE-4CCC-ADDF-C28602C35E56}" type="presOf" srcId="{71128294-D9F2-4292-96C2-82D474520F58}" destId="{3966BA03-8119-452D-AC63-B0DF4451BF6A}" srcOrd="0" destOrd="0" presId="urn:microsoft.com/office/officeart/2005/8/layout/orgChart1"/>
    <dgm:cxn modelId="{E87AB178-8798-461E-9EFB-5B35185C2C4C}" type="presOf" srcId="{2660B0E4-26F2-4DCE-BC86-46872FFD6B77}" destId="{F5A18179-EBA4-462B-943D-8DF7CEF8A41A}" srcOrd="0" destOrd="0" presId="urn:microsoft.com/office/officeart/2005/8/layout/orgChart1"/>
    <dgm:cxn modelId="{3DFBE4DA-307F-45A9-B9DF-B52F4E23732F}" type="presOf" srcId="{6320A769-E78D-45E0-91F9-F883D5C76228}" destId="{127948D4-CAFE-4C51-8C1F-324ABC6EE393}" srcOrd="0" destOrd="0" presId="urn:microsoft.com/office/officeart/2005/8/layout/orgChart1"/>
    <dgm:cxn modelId="{D9513837-F347-4E84-8937-0ECE1468430F}" type="presOf" srcId="{2152937D-6978-4AB6-B4FA-CD762763574F}" destId="{4B93EBFD-2C84-428E-893A-2A711AC9B932}" srcOrd="0" destOrd="0" presId="urn:microsoft.com/office/officeart/2005/8/layout/orgChart1"/>
    <dgm:cxn modelId="{D8115FE2-806D-4407-BC3F-B5D5F384B9CC}" type="presOf" srcId="{171F02DB-415B-472A-8651-B599F48646B7}" destId="{80F24589-6F7E-482E-80F1-B0E4609FE190}" srcOrd="0" destOrd="0" presId="urn:microsoft.com/office/officeart/2005/8/layout/orgChart1"/>
    <dgm:cxn modelId="{37B94D6A-1898-49BD-A403-D7E32D6083A0}" type="presOf" srcId="{E2DFE4C9-21D8-4ECE-BF41-F4E510C46182}" destId="{8B0F906D-814B-4BD6-B57E-B4D68337E7EF}" srcOrd="0" destOrd="0" presId="urn:microsoft.com/office/officeart/2005/8/layout/orgChart1"/>
    <dgm:cxn modelId="{E9E0AF51-638C-4242-A647-C5FFD9AE074B}" srcId="{648D0C73-AA15-42AD-AFE8-ED239AD1D9B8}" destId="{6CAB23EA-114B-4C82-A0FA-4CB9278285A4}" srcOrd="1" destOrd="0" parTransId="{23FDF24F-801A-4A86-8927-B8456985FE06}" sibTransId="{5C669D36-7DBE-43BC-B024-07537AB049A5}"/>
    <dgm:cxn modelId="{F66C3580-C26D-4A78-AA26-D9C8EE4790C9}" srcId="{4A435268-840C-422D-BF56-731DEFD8A409}" destId="{648D0C73-AA15-42AD-AFE8-ED239AD1D9B8}" srcOrd="0" destOrd="0" parTransId="{171F02DB-415B-472A-8651-B599F48646B7}" sibTransId="{A4271767-3372-4DB8-B3A9-E4AAD4FC6DA9}"/>
    <dgm:cxn modelId="{723EB505-8CAB-458A-A9BB-B98CC8BDF610}" type="presOf" srcId="{885E719B-404A-4F8A-BDE4-3AC4C1B0C583}" destId="{B9105943-3E20-4FDB-B61F-380D0A4DE01A}" srcOrd="1" destOrd="0" presId="urn:microsoft.com/office/officeart/2005/8/layout/orgChart1"/>
    <dgm:cxn modelId="{4CEC9EEF-01ED-488D-9923-0AE850CE0D62}" srcId="{7F402C0A-DA47-47B2-8FFD-B8D8E7CD4FC8}" destId="{2152937D-6978-4AB6-B4FA-CD762763574F}" srcOrd="0" destOrd="0" parTransId="{D1A3CE41-1D76-4447-982A-4E1983944F12}" sibTransId="{AAAF8EEB-CFC5-438D-B40E-1795C2A2AF0B}"/>
    <dgm:cxn modelId="{8F039ACB-A2DA-42BE-AE26-37A6961DDD9B}" type="presOf" srcId="{AE44DD1B-5B45-41CF-B665-ADF65F5A13E9}" destId="{D27E8FD2-805A-436D-9B60-DA3986DEF6C1}" srcOrd="0" destOrd="0" presId="urn:microsoft.com/office/officeart/2005/8/layout/orgChart1"/>
    <dgm:cxn modelId="{07248DA7-1619-4FA9-8EC7-BC990626D427}" type="presOf" srcId="{6CAB23EA-114B-4C82-A0FA-4CB9278285A4}" destId="{50D37460-A855-4973-A3DF-602201338D9B}" srcOrd="0" destOrd="0" presId="urn:microsoft.com/office/officeart/2005/8/layout/orgChart1"/>
    <dgm:cxn modelId="{0798A6B3-D4B2-4F66-8E53-8E44D6ABBF1F}" type="presOf" srcId="{E0A9655F-45DB-4C36-B5C9-F7C9F3ECF5F9}" destId="{10C8D86F-5422-4638-A12E-31DBFE63AAA7}" srcOrd="1" destOrd="0" presId="urn:microsoft.com/office/officeart/2005/8/layout/orgChart1"/>
    <dgm:cxn modelId="{68C29D01-E546-4C16-BCBF-9A7F2DAB8A68}" srcId="{4A435268-840C-422D-BF56-731DEFD8A409}" destId="{AE44DD1B-5B45-41CF-B665-ADF65F5A13E9}" srcOrd="2" destOrd="0" parTransId="{104A0577-3040-4125-AE8E-DD9D88B6151C}" sibTransId="{DA1A449D-FCE5-43D2-B5C7-4A5BAE9B253B}"/>
    <dgm:cxn modelId="{3763C97D-2079-4D58-98E9-E5504D143ACA}" type="presOf" srcId="{623D7E12-130F-4526-B4B1-CAFFF192EE5A}" destId="{F8CB082B-AA33-4264-AE71-0D07D8337B76}" srcOrd="0" destOrd="0" presId="urn:microsoft.com/office/officeart/2005/8/layout/orgChart1"/>
    <dgm:cxn modelId="{2E6A18D0-3BAF-4D1C-A380-34245FCA912F}" type="presOf" srcId="{6CAB23EA-114B-4C82-A0FA-4CB9278285A4}" destId="{7372BC09-448F-4661-8C7D-EC2E4681C0EC}" srcOrd="1" destOrd="0" presId="urn:microsoft.com/office/officeart/2005/8/layout/orgChart1"/>
    <dgm:cxn modelId="{76D7BABB-3A58-4452-9D55-A1F6AD1C3A59}" type="presOf" srcId="{4A435268-840C-422D-BF56-731DEFD8A409}" destId="{20DE1D20-E3C6-4610-8B21-E94080BE1183}" srcOrd="1" destOrd="0" presId="urn:microsoft.com/office/officeart/2005/8/layout/orgChart1"/>
    <dgm:cxn modelId="{49DB8C74-0483-4574-8FA6-A37D5ADE741E}" type="presOf" srcId="{D1A3CE41-1D76-4447-982A-4E1983944F12}" destId="{F4F919EF-62C9-4B8F-8E3A-3ED786958EFB}" srcOrd="0" destOrd="0" presId="urn:microsoft.com/office/officeart/2005/8/layout/orgChart1"/>
    <dgm:cxn modelId="{FD1DCE0B-29D6-44A7-BE9A-2B74CFF2C258}" type="presOf" srcId="{4A435268-840C-422D-BF56-731DEFD8A409}" destId="{0B4E177C-DFDF-4A31-8D77-F71519B2E8BC}" srcOrd="0" destOrd="0" presId="urn:microsoft.com/office/officeart/2005/8/layout/orgChart1"/>
    <dgm:cxn modelId="{E991EBB3-CEE5-4B28-81D1-3E8F3B839646}" type="presOf" srcId="{23FDF24F-801A-4A86-8927-B8456985FE06}" destId="{6DF2D326-BD8C-44B6-B562-804CF3F38654}" srcOrd="0" destOrd="0" presId="urn:microsoft.com/office/officeart/2005/8/layout/orgChart1"/>
    <dgm:cxn modelId="{4AC5743B-4C2A-4274-A96C-27EF040B3A1B}" type="presOf" srcId="{7F402C0A-DA47-47B2-8FFD-B8D8E7CD4FC8}" destId="{F905C5DE-37B8-4D1D-A2CD-63DA163310C2}" srcOrd="0" destOrd="0" presId="urn:microsoft.com/office/officeart/2005/8/layout/orgChart1"/>
    <dgm:cxn modelId="{A788DB27-24C2-4F6C-9052-DE59F29BA48B}" type="presOf" srcId="{648D0C73-AA15-42AD-AFE8-ED239AD1D9B8}" destId="{8887FFFC-BFC2-4B60-B526-915027923EE7}" srcOrd="0" destOrd="0" presId="urn:microsoft.com/office/officeart/2005/8/layout/orgChart1"/>
    <dgm:cxn modelId="{F5B2CBD6-C98C-4C3C-BC15-4E74C589D8B2}" srcId="{648D0C73-AA15-42AD-AFE8-ED239AD1D9B8}" destId="{21B12092-CFC4-4C85-8E95-8633D1436B15}" srcOrd="0" destOrd="0" parTransId="{F0222643-2000-4017-B4AD-30FEB0DC9ACB}" sibTransId="{6119CD58-5787-4FDC-8CFF-23BE53A16608}"/>
    <dgm:cxn modelId="{88A121DF-AF5A-42AF-A5A9-239C49FBCE55}" type="presOf" srcId="{71128294-D9F2-4292-96C2-82D474520F58}" destId="{1AFCDA8D-6D7E-4524-A0CE-EA92614AE59E}" srcOrd="1" destOrd="0" presId="urn:microsoft.com/office/officeart/2005/8/layout/orgChart1"/>
    <dgm:cxn modelId="{A9DA9484-3681-4549-A826-2CF961CFECEA}" type="presOf" srcId="{F0222643-2000-4017-B4AD-30FEB0DC9ACB}" destId="{698FFDE3-5AF9-4350-B594-3C763FCA9341}" srcOrd="0" destOrd="0" presId="urn:microsoft.com/office/officeart/2005/8/layout/orgChart1"/>
    <dgm:cxn modelId="{66575BE0-2E8A-405D-9193-5222579DCFBF}" srcId="{6320A769-E78D-45E0-91F9-F883D5C76228}" destId="{4A435268-840C-422D-BF56-731DEFD8A409}" srcOrd="0" destOrd="0" parTransId="{B0A0A042-B3E0-4ECD-87BE-D349F853150B}" sibTransId="{D8A48926-E647-4D7B-8CC6-5F40A3DE9D36}"/>
    <dgm:cxn modelId="{4CA0755E-FC84-46A7-A3A5-E54D3DAF8A3B}" type="presOf" srcId="{AE44DD1B-5B45-41CF-B665-ADF65F5A13E9}" destId="{AC7827F0-23F5-43D5-AB78-3D50068C15F6}" srcOrd="1" destOrd="0" presId="urn:microsoft.com/office/officeart/2005/8/layout/orgChart1"/>
    <dgm:cxn modelId="{96E0F32E-7E14-4DEC-B510-E0DBB8A3F294}" srcId="{7F402C0A-DA47-47B2-8FFD-B8D8E7CD4FC8}" destId="{885E719B-404A-4F8A-BDE4-3AC4C1B0C583}" srcOrd="1" destOrd="0" parTransId="{2660B0E4-26F2-4DCE-BC86-46872FFD6B77}" sibTransId="{A08AE926-1E9D-462B-9A0F-60A94EB94ACA}"/>
    <dgm:cxn modelId="{CF4977BF-43B0-41E0-9560-B4C50DF63CA3}" type="presOf" srcId="{104A0577-3040-4125-AE8E-DD9D88B6151C}" destId="{1E48055A-2A04-467F-A65F-73EBBB7061E8}" srcOrd="0" destOrd="0" presId="urn:microsoft.com/office/officeart/2005/8/layout/orgChart1"/>
    <dgm:cxn modelId="{039A4019-264B-47A4-B4F8-C43DC5BD3B13}" type="presOf" srcId="{7F402C0A-DA47-47B2-8FFD-B8D8E7CD4FC8}" destId="{4D2BA14B-4E10-4178-B865-E6871B365074}" srcOrd="1" destOrd="0" presId="urn:microsoft.com/office/officeart/2005/8/layout/orgChart1"/>
    <dgm:cxn modelId="{D577335F-E29C-443A-9C0C-F25CA53C346F}" type="presOf" srcId="{885E719B-404A-4F8A-BDE4-3AC4C1B0C583}" destId="{E2C7B1A6-0BAB-4958-9A90-E3E5FA349B44}" srcOrd="0" destOrd="0" presId="urn:microsoft.com/office/officeart/2005/8/layout/orgChart1"/>
    <dgm:cxn modelId="{EF244CBB-F4D7-44F1-A92C-C259EE8DE238}" type="presOf" srcId="{5AFCF31E-9DBF-42E6-9BB2-556B20BD5529}" destId="{66ACB668-CBE8-4F62-8B8E-884BA6F1C12F}" srcOrd="0" destOrd="0" presId="urn:microsoft.com/office/officeart/2005/8/layout/orgChart1"/>
    <dgm:cxn modelId="{89854018-98B0-4481-9E8F-55D5957EB40C}" type="presOf" srcId="{2152937D-6978-4AB6-B4FA-CD762763574F}" destId="{55A2BCB7-8307-4425-ADEB-5ADEB66BD2DE}" srcOrd="1" destOrd="0" presId="urn:microsoft.com/office/officeart/2005/8/layout/orgChart1"/>
    <dgm:cxn modelId="{E3DD3A01-E132-49C0-BBF7-BA7D81451A4F}" srcId="{AE44DD1B-5B45-41CF-B665-ADF65F5A13E9}" destId="{E0A9655F-45DB-4C36-B5C9-F7C9F3ECF5F9}" srcOrd="1" destOrd="0" parTransId="{623D7E12-130F-4526-B4B1-CAFFF192EE5A}" sibTransId="{3D6F9D44-FD22-4EF4-A858-EE91C6F5847A}"/>
    <dgm:cxn modelId="{1BEC97C3-4F84-40D0-83E4-5F48E6D4EA78}" srcId="{AE44DD1B-5B45-41CF-B665-ADF65F5A13E9}" destId="{71128294-D9F2-4292-96C2-82D474520F58}" srcOrd="0" destOrd="0" parTransId="{E2DFE4C9-21D8-4ECE-BF41-F4E510C46182}" sibTransId="{13875CF0-CDC5-47A2-A07B-342513305F95}"/>
    <dgm:cxn modelId="{3CA562B5-4479-49D2-AC67-73D88C9FD346}" type="presOf" srcId="{648D0C73-AA15-42AD-AFE8-ED239AD1D9B8}" destId="{A9F0A490-721F-42E0-B38F-3A3EF0443695}" srcOrd="1" destOrd="0" presId="urn:microsoft.com/office/officeart/2005/8/layout/orgChart1"/>
    <dgm:cxn modelId="{0CE93D76-EB82-4B7D-BD14-FC1ACFD8D656}" type="presOf" srcId="{21B12092-CFC4-4C85-8E95-8633D1436B15}" destId="{369C9803-1845-4D06-9AFE-0AD90C9A257C}" srcOrd="0" destOrd="0" presId="urn:microsoft.com/office/officeart/2005/8/layout/orgChart1"/>
    <dgm:cxn modelId="{7286923D-0716-4963-878D-527CEAF124E2}" type="presParOf" srcId="{127948D4-CAFE-4C51-8C1F-324ABC6EE393}" destId="{F211BC0A-3FF7-4372-8004-9162074033FB}" srcOrd="0" destOrd="0" presId="urn:microsoft.com/office/officeart/2005/8/layout/orgChart1"/>
    <dgm:cxn modelId="{C02A32DA-BCFB-42CB-88D1-1CAE4BB05FDA}" type="presParOf" srcId="{F211BC0A-3FF7-4372-8004-9162074033FB}" destId="{2DE04BB6-835E-4D10-B521-5BAAB686B46A}" srcOrd="0" destOrd="0" presId="urn:microsoft.com/office/officeart/2005/8/layout/orgChart1"/>
    <dgm:cxn modelId="{4214D44C-647C-4DEA-9B56-76114B7AFBB4}" type="presParOf" srcId="{2DE04BB6-835E-4D10-B521-5BAAB686B46A}" destId="{0B4E177C-DFDF-4A31-8D77-F71519B2E8BC}" srcOrd="0" destOrd="0" presId="urn:microsoft.com/office/officeart/2005/8/layout/orgChart1"/>
    <dgm:cxn modelId="{A3833346-784C-49EE-B305-2010B8696D48}" type="presParOf" srcId="{2DE04BB6-835E-4D10-B521-5BAAB686B46A}" destId="{20DE1D20-E3C6-4610-8B21-E94080BE1183}" srcOrd="1" destOrd="0" presId="urn:microsoft.com/office/officeart/2005/8/layout/orgChart1"/>
    <dgm:cxn modelId="{89279D42-7E36-4B9B-8478-657C1330DADC}" type="presParOf" srcId="{F211BC0A-3FF7-4372-8004-9162074033FB}" destId="{6665EDE0-CD4C-410F-80AF-D97D4C667171}" srcOrd="1" destOrd="0" presId="urn:microsoft.com/office/officeart/2005/8/layout/orgChart1"/>
    <dgm:cxn modelId="{7178DAF2-0A21-4E6C-B240-74CD4314B72E}" type="presParOf" srcId="{6665EDE0-CD4C-410F-80AF-D97D4C667171}" destId="{80F24589-6F7E-482E-80F1-B0E4609FE190}" srcOrd="0" destOrd="0" presId="urn:microsoft.com/office/officeart/2005/8/layout/orgChart1"/>
    <dgm:cxn modelId="{8734DD23-875B-4237-B97B-539ECA21E8BA}" type="presParOf" srcId="{6665EDE0-CD4C-410F-80AF-D97D4C667171}" destId="{22681F36-FFD0-422E-9642-80BDB7656D5D}" srcOrd="1" destOrd="0" presId="urn:microsoft.com/office/officeart/2005/8/layout/orgChart1"/>
    <dgm:cxn modelId="{311B385E-88AD-44F5-90D8-574A8A9D1E79}" type="presParOf" srcId="{22681F36-FFD0-422E-9642-80BDB7656D5D}" destId="{77D93FA3-B235-4327-9E13-8CF790C4DACB}" srcOrd="0" destOrd="0" presId="urn:microsoft.com/office/officeart/2005/8/layout/orgChart1"/>
    <dgm:cxn modelId="{7B82D7F6-547A-44E8-ADD9-725F02EBD494}" type="presParOf" srcId="{77D93FA3-B235-4327-9E13-8CF790C4DACB}" destId="{8887FFFC-BFC2-4B60-B526-915027923EE7}" srcOrd="0" destOrd="0" presId="urn:microsoft.com/office/officeart/2005/8/layout/orgChart1"/>
    <dgm:cxn modelId="{8D2B520E-6801-4093-A595-7D243B4649BC}" type="presParOf" srcId="{77D93FA3-B235-4327-9E13-8CF790C4DACB}" destId="{A9F0A490-721F-42E0-B38F-3A3EF0443695}" srcOrd="1" destOrd="0" presId="urn:microsoft.com/office/officeart/2005/8/layout/orgChart1"/>
    <dgm:cxn modelId="{B5361F4F-87A2-4208-B055-57D2DAABE8F2}" type="presParOf" srcId="{22681F36-FFD0-422E-9642-80BDB7656D5D}" destId="{4EFA5791-6C65-45B7-AFFD-4BAF2C36BF37}" srcOrd="1" destOrd="0" presId="urn:microsoft.com/office/officeart/2005/8/layout/orgChart1"/>
    <dgm:cxn modelId="{B9CBA633-638C-420D-8389-10E85D138F48}" type="presParOf" srcId="{4EFA5791-6C65-45B7-AFFD-4BAF2C36BF37}" destId="{698FFDE3-5AF9-4350-B594-3C763FCA9341}" srcOrd="0" destOrd="0" presId="urn:microsoft.com/office/officeart/2005/8/layout/orgChart1"/>
    <dgm:cxn modelId="{701AC2CD-63A3-4711-8792-26F66FEB3F41}" type="presParOf" srcId="{4EFA5791-6C65-45B7-AFFD-4BAF2C36BF37}" destId="{10DAC22B-D11E-473E-A721-CAD994A08AB4}" srcOrd="1" destOrd="0" presId="urn:microsoft.com/office/officeart/2005/8/layout/orgChart1"/>
    <dgm:cxn modelId="{51D2C080-3402-471A-8A11-0329B862EEDC}" type="presParOf" srcId="{10DAC22B-D11E-473E-A721-CAD994A08AB4}" destId="{E31D235F-BEE0-45BB-891A-085F1E01D14B}" srcOrd="0" destOrd="0" presId="urn:microsoft.com/office/officeart/2005/8/layout/orgChart1"/>
    <dgm:cxn modelId="{904604A8-36AA-4A8B-92D9-9CDB37E9C265}" type="presParOf" srcId="{E31D235F-BEE0-45BB-891A-085F1E01D14B}" destId="{369C9803-1845-4D06-9AFE-0AD90C9A257C}" srcOrd="0" destOrd="0" presId="urn:microsoft.com/office/officeart/2005/8/layout/orgChart1"/>
    <dgm:cxn modelId="{8AE1E97D-4D19-4565-BCF7-4B98E202C1B8}" type="presParOf" srcId="{E31D235F-BEE0-45BB-891A-085F1E01D14B}" destId="{D30D6120-B72F-47CD-88AE-866B672DE020}" srcOrd="1" destOrd="0" presId="urn:microsoft.com/office/officeart/2005/8/layout/orgChart1"/>
    <dgm:cxn modelId="{E07A487B-0112-4C82-BB1C-78228F7B8AAA}" type="presParOf" srcId="{10DAC22B-D11E-473E-A721-CAD994A08AB4}" destId="{3B2A0D8D-AE08-48FB-92A1-698A897356A8}" srcOrd="1" destOrd="0" presId="urn:microsoft.com/office/officeart/2005/8/layout/orgChart1"/>
    <dgm:cxn modelId="{FC4EF567-EDE8-4281-A424-9496252DB24E}" type="presParOf" srcId="{10DAC22B-D11E-473E-A721-CAD994A08AB4}" destId="{099E93C2-1327-40A4-8696-FE05B9B560B3}" srcOrd="2" destOrd="0" presId="urn:microsoft.com/office/officeart/2005/8/layout/orgChart1"/>
    <dgm:cxn modelId="{2318665C-3B80-4CCB-A023-EB21F9DB02EF}" type="presParOf" srcId="{4EFA5791-6C65-45B7-AFFD-4BAF2C36BF37}" destId="{6DF2D326-BD8C-44B6-B562-804CF3F38654}" srcOrd="2" destOrd="0" presId="urn:microsoft.com/office/officeart/2005/8/layout/orgChart1"/>
    <dgm:cxn modelId="{AF205978-282B-4507-9F05-7F50A63A9F2C}" type="presParOf" srcId="{4EFA5791-6C65-45B7-AFFD-4BAF2C36BF37}" destId="{D78F5DB5-FB57-450E-9360-3A40CEF5AFD0}" srcOrd="3" destOrd="0" presId="urn:microsoft.com/office/officeart/2005/8/layout/orgChart1"/>
    <dgm:cxn modelId="{9336C07A-7528-4856-B892-3693AE716542}" type="presParOf" srcId="{D78F5DB5-FB57-450E-9360-3A40CEF5AFD0}" destId="{F19CFE4F-96FE-4E43-8341-88B13C88C17E}" srcOrd="0" destOrd="0" presId="urn:microsoft.com/office/officeart/2005/8/layout/orgChart1"/>
    <dgm:cxn modelId="{F18EB9CC-6158-43D7-B3FE-D2D3E7DD9408}" type="presParOf" srcId="{F19CFE4F-96FE-4E43-8341-88B13C88C17E}" destId="{50D37460-A855-4973-A3DF-602201338D9B}" srcOrd="0" destOrd="0" presId="urn:microsoft.com/office/officeart/2005/8/layout/orgChart1"/>
    <dgm:cxn modelId="{338DEBEE-A8DA-406E-9F23-47B17F8A17F1}" type="presParOf" srcId="{F19CFE4F-96FE-4E43-8341-88B13C88C17E}" destId="{7372BC09-448F-4661-8C7D-EC2E4681C0EC}" srcOrd="1" destOrd="0" presId="urn:microsoft.com/office/officeart/2005/8/layout/orgChart1"/>
    <dgm:cxn modelId="{A5B054E8-A37E-44EA-9A5E-2EBA9C8E9C6F}" type="presParOf" srcId="{D78F5DB5-FB57-450E-9360-3A40CEF5AFD0}" destId="{6975C361-E06F-435E-9FDA-6FB11BD24196}" srcOrd="1" destOrd="0" presId="urn:microsoft.com/office/officeart/2005/8/layout/orgChart1"/>
    <dgm:cxn modelId="{20BAA9F0-7B83-4933-96BA-A6389A452E6E}" type="presParOf" srcId="{D78F5DB5-FB57-450E-9360-3A40CEF5AFD0}" destId="{43C8AFCA-C7E1-4A1E-844F-71DF88FE8693}" srcOrd="2" destOrd="0" presId="urn:microsoft.com/office/officeart/2005/8/layout/orgChart1"/>
    <dgm:cxn modelId="{B3FFDC2E-D3F6-4ADC-907B-ACB50C989879}" type="presParOf" srcId="{22681F36-FFD0-422E-9642-80BDB7656D5D}" destId="{2B6123EB-E863-4B60-B6D8-588D4ACBA998}" srcOrd="2" destOrd="0" presId="urn:microsoft.com/office/officeart/2005/8/layout/orgChart1"/>
    <dgm:cxn modelId="{51FB1464-B6C7-42AC-A5CF-9902C7E4C590}" type="presParOf" srcId="{6665EDE0-CD4C-410F-80AF-D97D4C667171}" destId="{66ACB668-CBE8-4F62-8B8E-884BA6F1C12F}" srcOrd="2" destOrd="0" presId="urn:microsoft.com/office/officeart/2005/8/layout/orgChart1"/>
    <dgm:cxn modelId="{7A2D04B9-0CDF-45A7-89F1-5ED2345EBE0D}" type="presParOf" srcId="{6665EDE0-CD4C-410F-80AF-D97D4C667171}" destId="{742DCA05-4740-4B6B-9173-DACB528BBD15}" srcOrd="3" destOrd="0" presId="urn:microsoft.com/office/officeart/2005/8/layout/orgChart1"/>
    <dgm:cxn modelId="{C24F169C-AEEE-42E4-B7CE-49030E85E606}" type="presParOf" srcId="{742DCA05-4740-4B6B-9173-DACB528BBD15}" destId="{FE0F66F9-A61A-4BD6-BE5B-6D83559649E2}" srcOrd="0" destOrd="0" presId="urn:microsoft.com/office/officeart/2005/8/layout/orgChart1"/>
    <dgm:cxn modelId="{AF2BA8D9-F5ED-4C87-A649-B56E328E1FE5}" type="presParOf" srcId="{FE0F66F9-A61A-4BD6-BE5B-6D83559649E2}" destId="{F905C5DE-37B8-4D1D-A2CD-63DA163310C2}" srcOrd="0" destOrd="0" presId="urn:microsoft.com/office/officeart/2005/8/layout/orgChart1"/>
    <dgm:cxn modelId="{36120C5D-42B9-41BF-B2F7-010ACDFB2D0E}" type="presParOf" srcId="{FE0F66F9-A61A-4BD6-BE5B-6D83559649E2}" destId="{4D2BA14B-4E10-4178-B865-E6871B365074}" srcOrd="1" destOrd="0" presId="urn:microsoft.com/office/officeart/2005/8/layout/orgChart1"/>
    <dgm:cxn modelId="{EF78AA7D-D632-4FB5-8945-635D2962DB86}" type="presParOf" srcId="{742DCA05-4740-4B6B-9173-DACB528BBD15}" destId="{B8C1CEC8-D8FD-4CBB-BF3C-0AAEE7DBCF40}" srcOrd="1" destOrd="0" presId="urn:microsoft.com/office/officeart/2005/8/layout/orgChart1"/>
    <dgm:cxn modelId="{BE042F4B-A25F-4BEB-BFF8-7260A9381FBB}" type="presParOf" srcId="{B8C1CEC8-D8FD-4CBB-BF3C-0AAEE7DBCF40}" destId="{F4F919EF-62C9-4B8F-8E3A-3ED786958EFB}" srcOrd="0" destOrd="0" presId="urn:microsoft.com/office/officeart/2005/8/layout/orgChart1"/>
    <dgm:cxn modelId="{DEC0930A-5F7E-432B-8B5D-A82DB9210A60}" type="presParOf" srcId="{B8C1CEC8-D8FD-4CBB-BF3C-0AAEE7DBCF40}" destId="{F3364960-C524-4EAF-AD2D-3EDEEF523F8B}" srcOrd="1" destOrd="0" presId="urn:microsoft.com/office/officeart/2005/8/layout/orgChart1"/>
    <dgm:cxn modelId="{08761F0E-1916-4464-A872-3F091BC36653}" type="presParOf" srcId="{F3364960-C524-4EAF-AD2D-3EDEEF523F8B}" destId="{6AD47B9C-E69C-4F5B-AD68-502A41B45A6B}" srcOrd="0" destOrd="0" presId="urn:microsoft.com/office/officeart/2005/8/layout/orgChart1"/>
    <dgm:cxn modelId="{CD9CDC60-3207-45F8-B585-58FC50715CF2}" type="presParOf" srcId="{6AD47B9C-E69C-4F5B-AD68-502A41B45A6B}" destId="{4B93EBFD-2C84-428E-893A-2A711AC9B932}" srcOrd="0" destOrd="0" presId="urn:microsoft.com/office/officeart/2005/8/layout/orgChart1"/>
    <dgm:cxn modelId="{C8D70810-A77C-4773-AC62-CA2776CA5B28}" type="presParOf" srcId="{6AD47B9C-E69C-4F5B-AD68-502A41B45A6B}" destId="{55A2BCB7-8307-4425-ADEB-5ADEB66BD2DE}" srcOrd="1" destOrd="0" presId="urn:microsoft.com/office/officeart/2005/8/layout/orgChart1"/>
    <dgm:cxn modelId="{4682D80B-515B-4E74-8590-EECB8786177A}" type="presParOf" srcId="{F3364960-C524-4EAF-AD2D-3EDEEF523F8B}" destId="{3B075087-2FEC-4073-998B-4FA637F96F76}" srcOrd="1" destOrd="0" presId="urn:microsoft.com/office/officeart/2005/8/layout/orgChart1"/>
    <dgm:cxn modelId="{0CE47EA9-949C-4E97-A51E-8C50832C5892}" type="presParOf" srcId="{F3364960-C524-4EAF-AD2D-3EDEEF523F8B}" destId="{A873091D-3BAF-4B12-BB6F-97752D1E9BD1}" srcOrd="2" destOrd="0" presId="urn:microsoft.com/office/officeart/2005/8/layout/orgChart1"/>
    <dgm:cxn modelId="{6FB506E4-CF92-493A-8280-B42A11681BC3}" type="presParOf" srcId="{B8C1CEC8-D8FD-4CBB-BF3C-0AAEE7DBCF40}" destId="{F5A18179-EBA4-462B-943D-8DF7CEF8A41A}" srcOrd="2" destOrd="0" presId="urn:microsoft.com/office/officeart/2005/8/layout/orgChart1"/>
    <dgm:cxn modelId="{3B201C70-E07A-4B05-9F49-4B35DF42E23E}" type="presParOf" srcId="{B8C1CEC8-D8FD-4CBB-BF3C-0AAEE7DBCF40}" destId="{8D4E8BD2-EE15-4699-A45E-762E2781193F}" srcOrd="3" destOrd="0" presId="urn:microsoft.com/office/officeart/2005/8/layout/orgChart1"/>
    <dgm:cxn modelId="{71E74685-BFB6-4952-9880-D859A692582C}" type="presParOf" srcId="{8D4E8BD2-EE15-4699-A45E-762E2781193F}" destId="{3EB7A147-8122-4299-985A-4C197BD7AB24}" srcOrd="0" destOrd="0" presId="urn:microsoft.com/office/officeart/2005/8/layout/orgChart1"/>
    <dgm:cxn modelId="{2A74CEB0-F801-4352-B487-8FCB16849B85}" type="presParOf" srcId="{3EB7A147-8122-4299-985A-4C197BD7AB24}" destId="{E2C7B1A6-0BAB-4958-9A90-E3E5FA349B44}" srcOrd="0" destOrd="0" presId="urn:microsoft.com/office/officeart/2005/8/layout/orgChart1"/>
    <dgm:cxn modelId="{91D5354F-0153-49A7-B49A-9B7385103FEF}" type="presParOf" srcId="{3EB7A147-8122-4299-985A-4C197BD7AB24}" destId="{B9105943-3E20-4FDB-B61F-380D0A4DE01A}" srcOrd="1" destOrd="0" presId="urn:microsoft.com/office/officeart/2005/8/layout/orgChart1"/>
    <dgm:cxn modelId="{5488F0D3-4AA9-40D1-B65D-D537C098E050}" type="presParOf" srcId="{8D4E8BD2-EE15-4699-A45E-762E2781193F}" destId="{D646C8DB-BD2D-464B-B1B3-3D1A9AE2FA3E}" srcOrd="1" destOrd="0" presId="urn:microsoft.com/office/officeart/2005/8/layout/orgChart1"/>
    <dgm:cxn modelId="{6E500CFC-13A3-48F2-8A9E-396C3389CAFA}" type="presParOf" srcId="{8D4E8BD2-EE15-4699-A45E-762E2781193F}" destId="{0C04A23E-B87E-4014-BDED-43EBD607DC48}" srcOrd="2" destOrd="0" presId="urn:microsoft.com/office/officeart/2005/8/layout/orgChart1"/>
    <dgm:cxn modelId="{3197D6EB-372F-44A4-8BA9-1BD709FF552F}" type="presParOf" srcId="{742DCA05-4740-4B6B-9173-DACB528BBD15}" destId="{BF07357C-5353-4298-A083-A9453690CCD6}" srcOrd="2" destOrd="0" presId="urn:microsoft.com/office/officeart/2005/8/layout/orgChart1"/>
    <dgm:cxn modelId="{D3461B84-F063-421E-AFC7-8FA21D613AB3}" type="presParOf" srcId="{6665EDE0-CD4C-410F-80AF-D97D4C667171}" destId="{1E48055A-2A04-467F-A65F-73EBBB7061E8}" srcOrd="4" destOrd="0" presId="urn:microsoft.com/office/officeart/2005/8/layout/orgChart1"/>
    <dgm:cxn modelId="{66E0A68A-2E16-42FF-94BE-A9DEC36C9AC5}" type="presParOf" srcId="{6665EDE0-CD4C-410F-80AF-D97D4C667171}" destId="{54A0AC92-D3A8-43F2-8573-6509C4B6E348}" srcOrd="5" destOrd="0" presId="urn:microsoft.com/office/officeart/2005/8/layout/orgChart1"/>
    <dgm:cxn modelId="{56DE7554-DB91-40C7-8D3E-CE7B57390D63}" type="presParOf" srcId="{54A0AC92-D3A8-43F2-8573-6509C4B6E348}" destId="{EA955F9D-CF3B-4676-A5C0-718B15FD4592}" srcOrd="0" destOrd="0" presId="urn:microsoft.com/office/officeart/2005/8/layout/orgChart1"/>
    <dgm:cxn modelId="{320E2A45-D909-45F6-B1D7-BAE95ED56F1A}" type="presParOf" srcId="{EA955F9D-CF3B-4676-A5C0-718B15FD4592}" destId="{D27E8FD2-805A-436D-9B60-DA3986DEF6C1}" srcOrd="0" destOrd="0" presId="urn:microsoft.com/office/officeart/2005/8/layout/orgChart1"/>
    <dgm:cxn modelId="{99FA7E64-A4D7-4D50-AC88-615CD28F1017}" type="presParOf" srcId="{EA955F9D-CF3B-4676-A5C0-718B15FD4592}" destId="{AC7827F0-23F5-43D5-AB78-3D50068C15F6}" srcOrd="1" destOrd="0" presId="urn:microsoft.com/office/officeart/2005/8/layout/orgChart1"/>
    <dgm:cxn modelId="{804F1446-3C0A-4B53-B243-99586A81E90F}" type="presParOf" srcId="{54A0AC92-D3A8-43F2-8573-6509C4B6E348}" destId="{F2399E14-AFE3-4AF7-BD33-95D48F025939}" srcOrd="1" destOrd="0" presId="urn:microsoft.com/office/officeart/2005/8/layout/orgChart1"/>
    <dgm:cxn modelId="{87216D3B-97F7-4EE6-BE84-48C00E87C25D}" type="presParOf" srcId="{F2399E14-AFE3-4AF7-BD33-95D48F025939}" destId="{8B0F906D-814B-4BD6-B57E-B4D68337E7EF}" srcOrd="0" destOrd="0" presId="urn:microsoft.com/office/officeart/2005/8/layout/orgChart1"/>
    <dgm:cxn modelId="{A22FCA39-D011-4B8B-A066-2DE15D8E4C9F}" type="presParOf" srcId="{F2399E14-AFE3-4AF7-BD33-95D48F025939}" destId="{7715DF24-D74E-4184-9407-665A95DE0F28}" srcOrd="1" destOrd="0" presId="urn:microsoft.com/office/officeart/2005/8/layout/orgChart1"/>
    <dgm:cxn modelId="{CBBFC470-01C8-45DD-A926-BBCFB77A7119}" type="presParOf" srcId="{7715DF24-D74E-4184-9407-665A95DE0F28}" destId="{80AE631D-C2BA-4FE6-84E2-D115F60E5463}" srcOrd="0" destOrd="0" presId="urn:microsoft.com/office/officeart/2005/8/layout/orgChart1"/>
    <dgm:cxn modelId="{F93EAE3E-1D45-493A-B01B-7B529EA0A389}" type="presParOf" srcId="{80AE631D-C2BA-4FE6-84E2-D115F60E5463}" destId="{3966BA03-8119-452D-AC63-B0DF4451BF6A}" srcOrd="0" destOrd="0" presId="urn:microsoft.com/office/officeart/2005/8/layout/orgChart1"/>
    <dgm:cxn modelId="{CD58EA3D-7FCA-4FC2-A3C6-3B63D412D742}" type="presParOf" srcId="{80AE631D-C2BA-4FE6-84E2-D115F60E5463}" destId="{1AFCDA8D-6D7E-4524-A0CE-EA92614AE59E}" srcOrd="1" destOrd="0" presId="urn:microsoft.com/office/officeart/2005/8/layout/orgChart1"/>
    <dgm:cxn modelId="{784AE0A3-BB56-4DF5-9D7F-2A240059AD36}" type="presParOf" srcId="{7715DF24-D74E-4184-9407-665A95DE0F28}" destId="{C47CE55D-3D50-4BE9-973E-056EA6FB4F79}" srcOrd="1" destOrd="0" presId="urn:microsoft.com/office/officeart/2005/8/layout/orgChart1"/>
    <dgm:cxn modelId="{2B3BDDBD-0FCC-4ECA-8B47-2ED5DF871717}" type="presParOf" srcId="{7715DF24-D74E-4184-9407-665A95DE0F28}" destId="{B0616E80-7168-4153-BDDF-1D2AECFC2B58}" srcOrd="2" destOrd="0" presId="urn:microsoft.com/office/officeart/2005/8/layout/orgChart1"/>
    <dgm:cxn modelId="{3F1E81B2-9EA2-4C0A-91D0-340F0D31C77D}" type="presParOf" srcId="{F2399E14-AFE3-4AF7-BD33-95D48F025939}" destId="{F8CB082B-AA33-4264-AE71-0D07D8337B76}" srcOrd="2" destOrd="0" presId="urn:microsoft.com/office/officeart/2005/8/layout/orgChart1"/>
    <dgm:cxn modelId="{6EFA5F3A-DEF7-4A42-B057-9D0AEAA7F630}" type="presParOf" srcId="{F2399E14-AFE3-4AF7-BD33-95D48F025939}" destId="{D9E4A0F1-81A1-4F09-89AE-44B4371EBDBE}" srcOrd="3" destOrd="0" presId="urn:microsoft.com/office/officeart/2005/8/layout/orgChart1"/>
    <dgm:cxn modelId="{86B3E4D4-38E7-435A-943E-580E5631B6D1}" type="presParOf" srcId="{D9E4A0F1-81A1-4F09-89AE-44B4371EBDBE}" destId="{FD3215C9-1B6F-4167-8364-D0C64932E1BA}" srcOrd="0" destOrd="0" presId="urn:microsoft.com/office/officeart/2005/8/layout/orgChart1"/>
    <dgm:cxn modelId="{7F184CC0-52C2-431D-BFA4-7A1D45D12742}" type="presParOf" srcId="{FD3215C9-1B6F-4167-8364-D0C64932E1BA}" destId="{569BF806-4539-487F-A541-AE6F24656DFA}" srcOrd="0" destOrd="0" presId="urn:microsoft.com/office/officeart/2005/8/layout/orgChart1"/>
    <dgm:cxn modelId="{8A1B1B46-3A02-4FA2-BC14-E25AFD028B65}" type="presParOf" srcId="{FD3215C9-1B6F-4167-8364-D0C64932E1BA}" destId="{10C8D86F-5422-4638-A12E-31DBFE63AAA7}" srcOrd="1" destOrd="0" presId="urn:microsoft.com/office/officeart/2005/8/layout/orgChart1"/>
    <dgm:cxn modelId="{9480D5AC-93D9-41E7-A4B3-D9046F17E6B3}" type="presParOf" srcId="{D9E4A0F1-81A1-4F09-89AE-44B4371EBDBE}" destId="{66CBC44B-1CE7-402A-8255-2FC690921A22}" srcOrd="1" destOrd="0" presId="urn:microsoft.com/office/officeart/2005/8/layout/orgChart1"/>
    <dgm:cxn modelId="{6E7769C2-30A7-46BF-B6E5-B40054BA6A4C}" type="presParOf" srcId="{D9E4A0F1-81A1-4F09-89AE-44B4371EBDBE}" destId="{A3B5C7E9-DB72-4F1F-AF45-933895A13F73}" srcOrd="2" destOrd="0" presId="urn:microsoft.com/office/officeart/2005/8/layout/orgChart1"/>
    <dgm:cxn modelId="{C5F44B53-A315-4026-97A9-0799D2452F3E}" type="presParOf" srcId="{54A0AC92-D3A8-43F2-8573-6509C4B6E348}" destId="{CA9ED901-3E74-446A-A38C-D48B2C418258}" srcOrd="2" destOrd="0" presId="urn:microsoft.com/office/officeart/2005/8/layout/orgChart1"/>
    <dgm:cxn modelId="{7AB79855-6A2E-478F-BBBB-CE55D165F4D7}" type="presParOf" srcId="{F211BC0A-3FF7-4372-8004-9162074033FB}" destId="{12B73089-2BD8-46EF-A14A-180F6A72D7C9}" srcOrd="2" destOrd="0" presId="urn:microsoft.com/office/officeart/2005/8/layout/orgChar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E03F92-9C9F-4190-9DE1-F0A2D98A0348}" type="doc">
      <dgm:prSet loTypeId="urn:microsoft.com/office/officeart/2005/8/layout/chevron1" loCatId="process" qsTypeId="urn:microsoft.com/office/officeart/2005/8/quickstyle/simple1" qsCatId="simple" csTypeId="urn:microsoft.com/office/officeart/2005/8/colors/accent1_2" csCatId="accent1" phldr="1"/>
      <dgm:spPr/>
    </dgm:pt>
    <dgm:pt modelId="{D575A3F1-6B9B-4F8C-986F-D635BEFE51D6}">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t>确定估计范围</a:t>
          </a:r>
          <a:endParaRPr lang="en-US" altLang="zh-CN" sz="1600" dirty="0" smtClean="0"/>
        </a:p>
        <a:p>
          <a:r>
            <a:rPr lang="zh-CN" altLang="en-US" sz="1600" dirty="0" smtClean="0"/>
            <a:t>任命估计团队</a:t>
          </a:r>
          <a:endParaRPr lang="zh-CN" altLang="en-US" sz="1600" dirty="0"/>
        </a:p>
      </dgm:t>
    </dgm:pt>
    <dgm:pt modelId="{A2843000-A419-4035-BA26-EDFA427CD90B}" cxnId="{00330B93-93ED-4C9A-ABCF-555BF25591AE}" type="parTrans">
      <dgm:prSet/>
      <dgm:spPr/>
      <dgm:t>
        <a:bodyPr/>
        <a:lstStyle/>
        <a:p>
          <a:endParaRPr lang="zh-CN" altLang="en-US"/>
        </a:p>
      </dgm:t>
    </dgm:pt>
    <dgm:pt modelId="{C40F64D7-659A-47B2-BAD9-80D28D60D08C}" cxnId="{00330B93-93ED-4C9A-ABCF-555BF25591AE}" type="sibTrans">
      <dgm:prSet/>
      <dgm:spPr/>
      <dgm:t>
        <a:bodyPr/>
        <a:lstStyle/>
        <a:p>
          <a:endParaRPr lang="zh-CN" altLang="en-US"/>
        </a:p>
      </dgm:t>
    </dgm:pt>
    <dgm:pt modelId="{DB4344D7-37E7-44AC-963B-EAF882232D02}">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t>估计准备会议</a:t>
          </a:r>
          <a:endParaRPr lang="zh-CN" altLang="en-US" sz="1600" dirty="0"/>
        </a:p>
      </dgm:t>
    </dgm:pt>
    <dgm:pt modelId="{03076B3B-E63D-4B9E-8D83-A4D04A14C5BF}" cxnId="{969A9E60-C2C1-481C-B77C-6A6D92DB7CE4}" type="parTrans">
      <dgm:prSet/>
      <dgm:spPr/>
      <dgm:t>
        <a:bodyPr/>
        <a:lstStyle/>
        <a:p>
          <a:endParaRPr lang="zh-CN" altLang="en-US"/>
        </a:p>
      </dgm:t>
    </dgm:pt>
    <dgm:pt modelId="{B6653BC5-3EE9-4668-97D5-AA47DA6AACC9}" cxnId="{969A9E60-C2C1-481C-B77C-6A6D92DB7CE4}" type="sibTrans">
      <dgm:prSet/>
      <dgm:spPr/>
      <dgm:t>
        <a:bodyPr/>
        <a:lstStyle/>
        <a:p>
          <a:endParaRPr lang="zh-CN" altLang="en-US"/>
        </a:p>
      </dgm:t>
    </dgm:pt>
    <dgm:pt modelId="{96257B46-A0A7-479D-8024-107937C893E1}">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t>个人估计</a:t>
          </a:r>
          <a:endParaRPr lang="zh-CN" altLang="en-US" sz="1600" dirty="0"/>
        </a:p>
      </dgm:t>
    </dgm:pt>
    <dgm:pt modelId="{DB78811D-08E7-4310-BB58-4A06A90AB883}" cxnId="{642A22A7-D0EA-40FC-93C8-218366C904C6}" type="parTrans">
      <dgm:prSet/>
      <dgm:spPr/>
      <dgm:t>
        <a:bodyPr/>
        <a:lstStyle/>
        <a:p>
          <a:endParaRPr lang="zh-CN" altLang="en-US"/>
        </a:p>
      </dgm:t>
    </dgm:pt>
    <dgm:pt modelId="{FD3A084C-3EE8-44BB-A7FF-1E37EC5931B1}" cxnId="{642A22A7-D0EA-40FC-93C8-218366C904C6}" type="sibTrans">
      <dgm:prSet/>
      <dgm:spPr/>
      <dgm:t>
        <a:bodyPr/>
        <a:lstStyle/>
        <a:p>
          <a:endParaRPr lang="zh-CN" altLang="en-US"/>
        </a:p>
      </dgm:t>
    </dgm:pt>
    <dgm:pt modelId="{78E21437-E12F-4A3B-9872-7FAD65C88F6D}">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t>正式估计会议</a:t>
          </a:r>
          <a:endParaRPr lang="zh-CN" altLang="en-US" sz="1600" dirty="0"/>
        </a:p>
      </dgm:t>
    </dgm:pt>
    <dgm:pt modelId="{B64248CD-0C87-4B2B-8DDD-B55E259BFBB9}" cxnId="{7B5F831B-120A-476B-B7E0-582861906A28}" type="parTrans">
      <dgm:prSet/>
      <dgm:spPr/>
      <dgm:t>
        <a:bodyPr/>
        <a:lstStyle/>
        <a:p>
          <a:endParaRPr lang="zh-CN" altLang="en-US"/>
        </a:p>
      </dgm:t>
    </dgm:pt>
    <dgm:pt modelId="{2A7E1299-7594-4BA3-AEED-89DCE3C272BE}" cxnId="{7B5F831B-120A-476B-B7E0-582861906A28}" type="sibTrans">
      <dgm:prSet/>
      <dgm:spPr/>
      <dgm:t>
        <a:bodyPr/>
        <a:lstStyle/>
        <a:p>
          <a:endParaRPr lang="zh-CN" altLang="en-US"/>
        </a:p>
      </dgm:t>
    </dgm:pt>
    <dgm:pt modelId="{F212560E-ABF3-4F52-A41E-9267D205D636}">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t>批准估计结果</a:t>
          </a:r>
          <a:endParaRPr lang="zh-CN" altLang="en-US" sz="1600" dirty="0"/>
        </a:p>
      </dgm:t>
    </dgm:pt>
    <dgm:pt modelId="{B6549003-E238-4B53-845D-1AE767A76F40}" cxnId="{B11369DF-78BB-4B51-9AED-ED4E3367D93C}" type="parTrans">
      <dgm:prSet/>
      <dgm:spPr/>
      <dgm:t>
        <a:bodyPr/>
        <a:lstStyle/>
        <a:p>
          <a:endParaRPr lang="zh-CN" altLang="en-US"/>
        </a:p>
      </dgm:t>
    </dgm:pt>
    <dgm:pt modelId="{705CA701-0EE7-426E-B1D8-C26C72FDC8AA}" cxnId="{B11369DF-78BB-4B51-9AED-ED4E3367D93C}" type="sibTrans">
      <dgm:prSet/>
      <dgm:spPr/>
      <dgm:t>
        <a:bodyPr/>
        <a:lstStyle/>
        <a:p>
          <a:endParaRPr lang="zh-CN" altLang="en-US"/>
        </a:p>
      </dgm:t>
    </dgm:pt>
    <dgm:pt modelId="{7FBE6AB9-0464-458E-BA20-771344526B5E}" type="pres">
      <dgm:prSet presAssocID="{D5E03F92-9C9F-4190-9DE1-F0A2D98A0348}" presName="Name0" presStyleCnt="0">
        <dgm:presLayoutVars>
          <dgm:dir/>
          <dgm:animLvl val="lvl"/>
          <dgm:resizeHandles val="exact"/>
        </dgm:presLayoutVars>
      </dgm:prSet>
      <dgm:spPr/>
    </dgm:pt>
    <dgm:pt modelId="{B912028E-2774-4C7A-B451-D19AB7254CF7}" type="pres">
      <dgm:prSet presAssocID="{D575A3F1-6B9B-4F8C-986F-D635BEFE51D6}" presName="parTxOnly" presStyleLbl="node1" presStyleIdx="0" presStyleCnt="5" custScaleX="164567" custScaleY="198897">
        <dgm:presLayoutVars>
          <dgm:chMax val="0"/>
          <dgm:chPref val="0"/>
          <dgm:bulletEnabled val="1"/>
        </dgm:presLayoutVars>
      </dgm:prSet>
      <dgm:spPr>
        <a:prstGeom prst="homePlate">
          <a:avLst/>
        </a:prstGeom>
      </dgm:spPr>
      <dgm:t>
        <a:bodyPr/>
        <a:lstStyle/>
        <a:p>
          <a:endParaRPr lang="zh-CN" altLang="en-US"/>
        </a:p>
      </dgm:t>
    </dgm:pt>
    <dgm:pt modelId="{0ACC2BFF-892C-4FEA-BCBE-26CA895E8BD4}" type="pres">
      <dgm:prSet presAssocID="{C40F64D7-659A-47B2-BAD9-80D28D60D08C}" presName="parTxOnlySpace" presStyleCnt="0"/>
      <dgm:spPr/>
    </dgm:pt>
    <dgm:pt modelId="{447D32AE-1C9B-4DB7-8D0C-ADBF938145AC}" type="pres">
      <dgm:prSet presAssocID="{DB4344D7-37E7-44AC-963B-EAF882232D02}" presName="parTxOnly" presStyleLbl="node1" presStyleIdx="1" presStyleCnt="5" custScaleX="121000" custScaleY="198897">
        <dgm:presLayoutVars>
          <dgm:chMax val="0"/>
          <dgm:chPref val="0"/>
          <dgm:bulletEnabled val="1"/>
        </dgm:presLayoutVars>
      </dgm:prSet>
      <dgm:spPr/>
      <dgm:t>
        <a:bodyPr/>
        <a:lstStyle/>
        <a:p>
          <a:endParaRPr lang="zh-CN" altLang="en-US"/>
        </a:p>
      </dgm:t>
    </dgm:pt>
    <dgm:pt modelId="{DCDBE1D6-F6D7-4464-84E3-9DFED7CFB29D}" type="pres">
      <dgm:prSet presAssocID="{B6653BC5-3EE9-4668-97D5-AA47DA6AACC9}" presName="parTxOnlySpace" presStyleCnt="0"/>
      <dgm:spPr/>
    </dgm:pt>
    <dgm:pt modelId="{3735C107-6E37-4D33-BB92-4891F6AF365D}" type="pres">
      <dgm:prSet presAssocID="{96257B46-A0A7-479D-8024-107937C893E1}" presName="parTxOnly" presStyleLbl="node1" presStyleIdx="2" presStyleCnt="5" custScaleX="121000" custScaleY="198897">
        <dgm:presLayoutVars>
          <dgm:chMax val="0"/>
          <dgm:chPref val="0"/>
          <dgm:bulletEnabled val="1"/>
        </dgm:presLayoutVars>
      </dgm:prSet>
      <dgm:spPr/>
      <dgm:t>
        <a:bodyPr/>
        <a:lstStyle/>
        <a:p>
          <a:endParaRPr lang="zh-CN" altLang="en-US"/>
        </a:p>
      </dgm:t>
    </dgm:pt>
    <dgm:pt modelId="{D5FE050F-F59D-4F1E-9D5F-24C5BCBF816E}" type="pres">
      <dgm:prSet presAssocID="{FD3A084C-3EE8-44BB-A7FF-1E37EC5931B1}" presName="parTxOnlySpace" presStyleCnt="0"/>
      <dgm:spPr/>
    </dgm:pt>
    <dgm:pt modelId="{A87BB278-725C-40B8-86F7-CBFBC8A45FB2}" type="pres">
      <dgm:prSet presAssocID="{78E21437-E12F-4A3B-9872-7FAD65C88F6D}" presName="parTxOnly" presStyleLbl="node1" presStyleIdx="3" presStyleCnt="5" custScaleX="121000" custScaleY="198897">
        <dgm:presLayoutVars>
          <dgm:chMax val="0"/>
          <dgm:chPref val="0"/>
          <dgm:bulletEnabled val="1"/>
        </dgm:presLayoutVars>
      </dgm:prSet>
      <dgm:spPr/>
      <dgm:t>
        <a:bodyPr/>
        <a:lstStyle/>
        <a:p>
          <a:endParaRPr lang="zh-CN" altLang="en-US"/>
        </a:p>
      </dgm:t>
    </dgm:pt>
    <dgm:pt modelId="{94D4725F-AF76-4549-A590-21F8CD23E924}" type="pres">
      <dgm:prSet presAssocID="{2A7E1299-7594-4BA3-AEED-89DCE3C272BE}" presName="parTxOnlySpace" presStyleCnt="0"/>
      <dgm:spPr/>
    </dgm:pt>
    <dgm:pt modelId="{6C0C6EE4-EED2-4997-80C2-57BCB07BC161}" type="pres">
      <dgm:prSet presAssocID="{F212560E-ABF3-4F52-A41E-9267D205D636}" presName="parTxOnly" presStyleLbl="node1" presStyleIdx="4" presStyleCnt="5" custScaleX="121000" custScaleY="198897">
        <dgm:presLayoutVars>
          <dgm:chMax val="0"/>
          <dgm:chPref val="0"/>
          <dgm:bulletEnabled val="1"/>
        </dgm:presLayoutVars>
      </dgm:prSet>
      <dgm:spPr/>
      <dgm:t>
        <a:bodyPr/>
        <a:lstStyle/>
        <a:p>
          <a:endParaRPr lang="zh-CN" altLang="en-US"/>
        </a:p>
      </dgm:t>
    </dgm:pt>
  </dgm:ptLst>
  <dgm:cxnLst>
    <dgm:cxn modelId="{CA41146C-58A1-4B3E-8953-F8693DB53B0E}" type="presOf" srcId="{D5E03F92-9C9F-4190-9DE1-F0A2D98A0348}" destId="{7FBE6AB9-0464-458E-BA20-771344526B5E}" srcOrd="0" destOrd="0" presId="urn:microsoft.com/office/officeart/2005/8/layout/chevron1"/>
    <dgm:cxn modelId="{B11369DF-78BB-4B51-9AED-ED4E3367D93C}" srcId="{D5E03F92-9C9F-4190-9DE1-F0A2D98A0348}" destId="{F212560E-ABF3-4F52-A41E-9267D205D636}" srcOrd="4" destOrd="0" parTransId="{B6549003-E238-4B53-845D-1AE767A76F40}" sibTransId="{705CA701-0EE7-426E-B1D8-C26C72FDC8AA}"/>
    <dgm:cxn modelId="{7B53094D-9E63-4A8E-A74B-A747BE6F4986}" type="presOf" srcId="{78E21437-E12F-4A3B-9872-7FAD65C88F6D}" destId="{A87BB278-725C-40B8-86F7-CBFBC8A45FB2}" srcOrd="0" destOrd="0" presId="urn:microsoft.com/office/officeart/2005/8/layout/chevron1"/>
    <dgm:cxn modelId="{969A9E60-C2C1-481C-B77C-6A6D92DB7CE4}" srcId="{D5E03F92-9C9F-4190-9DE1-F0A2D98A0348}" destId="{DB4344D7-37E7-44AC-963B-EAF882232D02}" srcOrd="1" destOrd="0" parTransId="{03076B3B-E63D-4B9E-8D83-A4D04A14C5BF}" sibTransId="{B6653BC5-3EE9-4668-97D5-AA47DA6AACC9}"/>
    <dgm:cxn modelId="{65AE49BB-0484-47F5-8158-EC7310F31E0B}" type="presOf" srcId="{F212560E-ABF3-4F52-A41E-9267D205D636}" destId="{6C0C6EE4-EED2-4997-80C2-57BCB07BC161}" srcOrd="0" destOrd="0" presId="urn:microsoft.com/office/officeart/2005/8/layout/chevron1"/>
    <dgm:cxn modelId="{14C605D6-2FCA-4F12-B261-DD1AC9791987}" type="presOf" srcId="{96257B46-A0A7-479D-8024-107937C893E1}" destId="{3735C107-6E37-4D33-BB92-4891F6AF365D}" srcOrd="0" destOrd="0" presId="urn:microsoft.com/office/officeart/2005/8/layout/chevron1"/>
    <dgm:cxn modelId="{7B5F831B-120A-476B-B7E0-582861906A28}" srcId="{D5E03F92-9C9F-4190-9DE1-F0A2D98A0348}" destId="{78E21437-E12F-4A3B-9872-7FAD65C88F6D}" srcOrd="3" destOrd="0" parTransId="{B64248CD-0C87-4B2B-8DDD-B55E259BFBB9}" sibTransId="{2A7E1299-7594-4BA3-AEED-89DCE3C272BE}"/>
    <dgm:cxn modelId="{571E2C81-33CA-4116-89B5-254AA5A7D3E0}" type="presOf" srcId="{DB4344D7-37E7-44AC-963B-EAF882232D02}" destId="{447D32AE-1C9B-4DB7-8D0C-ADBF938145AC}" srcOrd="0" destOrd="0" presId="urn:microsoft.com/office/officeart/2005/8/layout/chevron1"/>
    <dgm:cxn modelId="{642A22A7-D0EA-40FC-93C8-218366C904C6}" srcId="{D5E03F92-9C9F-4190-9DE1-F0A2D98A0348}" destId="{96257B46-A0A7-479D-8024-107937C893E1}" srcOrd="2" destOrd="0" parTransId="{DB78811D-08E7-4310-BB58-4A06A90AB883}" sibTransId="{FD3A084C-3EE8-44BB-A7FF-1E37EC5931B1}"/>
    <dgm:cxn modelId="{00330B93-93ED-4C9A-ABCF-555BF25591AE}" srcId="{D5E03F92-9C9F-4190-9DE1-F0A2D98A0348}" destId="{D575A3F1-6B9B-4F8C-986F-D635BEFE51D6}" srcOrd="0" destOrd="0" parTransId="{A2843000-A419-4035-BA26-EDFA427CD90B}" sibTransId="{C40F64D7-659A-47B2-BAD9-80D28D60D08C}"/>
    <dgm:cxn modelId="{F29200BD-CB7D-49D0-8E27-DB34644C9C83}" type="presOf" srcId="{D575A3F1-6B9B-4F8C-986F-D635BEFE51D6}" destId="{B912028E-2774-4C7A-B451-D19AB7254CF7}" srcOrd="0" destOrd="0" presId="urn:microsoft.com/office/officeart/2005/8/layout/chevron1"/>
    <dgm:cxn modelId="{BD8A6114-840A-4A91-9522-2C0C01E3AD91}" type="presParOf" srcId="{7FBE6AB9-0464-458E-BA20-771344526B5E}" destId="{B912028E-2774-4C7A-B451-D19AB7254CF7}" srcOrd="0" destOrd="0" presId="urn:microsoft.com/office/officeart/2005/8/layout/chevron1"/>
    <dgm:cxn modelId="{7941783C-090A-4D38-A457-D87060AAC4CF}" type="presParOf" srcId="{7FBE6AB9-0464-458E-BA20-771344526B5E}" destId="{0ACC2BFF-892C-4FEA-BCBE-26CA895E8BD4}" srcOrd="1" destOrd="0" presId="urn:microsoft.com/office/officeart/2005/8/layout/chevron1"/>
    <dgm:cxn modelId="{60C9C533-EEAC-4305-9C29-21BDC42429E4}" type="presParOf" srcId="{7FBE6AB9-0464-458E-BA20-771344526B5E}" destId="{447D32AE-1C9B-4DB7-8D0C-ADBF938145AC}" srcOrd="2" destOrd="0" presId="urn:microsoft.com/office/officeart/2005/8/layout/chevron1"/>
    <dgm:cxn modelId="{7F16370B-6D10-42A1-98BB-7C1B5556CDA0}" type="presParOf" srcId="{7FBE6AB9-0464-458E-BA20-771344526B5E}" destId="{DCDBE1D6-F6D7-4464-84E3-9DFED7CFB29D}" srcOrd="3" destOrd="0" presId="urn:microsoft.com/office/officeart/2005/8/layout/chevron1"/>
    <dgm:cxn modelId="{E09AE436-D728-4DC0-BDEA-F679F76AD9EE}" type="presParOf" srcId="{7FBE6AB9-0464-458E-BA20-771344526B5E}" destId="{3735C107-6E37-4D33-BB92-4891F6AF365D}" srcOrd="4" destOrd="0" presId="urn:microsoft.com/office/officeart/2005/8/layout/chevron1"/>
    <dgm:cxn modelId="{633E0272-A358-41E9-BE01-39B187563A15}" type="presParOf" srcId="{7FBE6AB9-0464-458E-BA20-771344526B5E}" destId="{D5FE050F-F59D-4F1E-9D5F-24C5BCBF816E}" srcOrd="5" destOrd="0" presId="urn:microsoft.com/office/officeart/2005/8/layout/chevron1"/>
    <dgm:cxn modelId="{C2974A41-98CC-48F3-A1B4-5FB63CC7F9E2}" type="presParOf" srcId="{7FBE6AB9-0464-458E-BA20-771344526B5E}" destId="{A87BB278-725C-40B8-86F7-CBFBC8A45FB2}" srcOrd="6" destOrd="0" presId="urn:microsoft.com/office/officeart/2005/8/layout/chevron1"/>
    <dgm:cxn modelId="{3F9CD0BD-9357-484C-B998-8680160BA199}" type="presParOf" srcId="{7FBE6AB9-0464-458E-BA20-771344526B5E}" destId="{94D4725F-AF76-4549-A590-21F8CD23E924}" srcOrd="7" destOrd="0" presId="urn:microsoft.com/office/officeart/2005/8/layout/chevron1"/>
    <dgm:cxn modelId="{0EA8EA4B-374E-48A2-8F6D-FC5BA0B20539}" type="presParOf" srcId="{7FBE6AB9-0464-458E-BA20-771344526B5E}" destId="{6C0C6EE4-EED2-4997-80C2-57BCB07BC161}" srcOrd="8"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77E476-A25D-42B4-BAF9-0FD63768F474}"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zh-CN" altLang="en-US"/>
        </a:p>
      </dgm:t>
    </dgm:pt>
    <dgm:pt modelId="{63BA8B40-A4E0-4D55-A232-D281ACC8350F}">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计划实施控制</a:t>
          </a:r>
          <a:endParaRPr lang="zh-CN" altLang="en-US" sz="1600" dirty="0">
            <a:solidFill>
              <a:schemeClr val="tx1"/>
            </a:solidFill>
          </a:endParaRPr>
        </a:p>
      </dgm:t>
    </dgm:pt>
    <dgm:pt modelId="{AC875127-43D3-4464-B60B-FE29F4787515}" cxnId="{46E1DD9D-2CB8-4A5D-83E4-5C208127E633}" type="parTrans">
      <dgm:prSet/>
      <dgm:spPr/>
      <dgm:t>
        <a:bodyPr/>
        <a:lstStyle/>
        <a:p>
          <a:endParaRPr lang="zh-CN" altLang="en-US"/>
        </a:p>
      </dgm:t>
    </dgm:pt>
    <dgm:pt modelId="{FE7DEB19-05A0-4EBB-8A9F-5B2DC0EB1461}" cxnId="{46E1DD9D-2CB8-4A5D-83E4-5C208127E633}" type="sibTrans">
      <dgm:prSet/>
      <dgm:spPr/>
      <dgm:t>
        <a:bodyPr/>
        <a:lstStyle/>
        <a:p>
          <a:endParaRPr lang="zh-CN" altLang="en-US"/>
        </a:p>
      </dgm:t>
    </dgm:pt>
    <dgm:pt modelId="{83A6BB39-BF37-4DA5-A127-E2BA30D47785}">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计划修订</a:t>
          </a:r>
          <a:endParaRPr lang="zh-CN" altLang="en-US" sz="1600" dirty="0">
            <a:solidFill>
              <a:schemeClr val="tx1"/>
            </a:solidFill>
          </a:endParaRPr>
        </a:p>
      </dgm:t>
    </dgm:pt>
    <dgm:pt modelId="{8290FC97-8BD8-4E5A-93EC-C82B877219F5}" cxnId="{CD50E007-00C8-4D91-8C4F-DFF38B080755}"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63CEBF04-6EAB-4C0A-B59E-77B5089B7201}" cxnId="{CD50E007-00C8-4D91-8C4F-DFF38B080755}" type="sibTrans">
      <dgm:prSet/>
      <dgm:spPr/>
      <dgm:t>
        <a:bodyPr/>
        <a:lstStyle/>
        <a:p>
          <a:endParaRPr lang="zh-CN" altLang="en-US"/>
        </a:p>
      </dgm:t>
    </dgm:pt>
    <dgm:pt modelId="{69E15564-F5FF-40AB-88E4-4E508B6EEEE7}">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及时沟通</a:t>
          </a:r>
          <a:endParaRPr lang="zh-CN" altLang="en-US" sz="1600" dirty="0">
            <a:solidFill>
              <a:schemeClr val="tx1"/>
            </a:solidFill>
          </a:endParaRPr>
        </a:p>
      </dgm:t>
    </dgm:pt>
    <dgm:pt modelId="{7D85FB15-758B-41C1-ADE7-E3FFF408ECDF}" cxnId="{FB008E00-2EA3-4D79-ACE4-4C8D719A0858}"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D64679F6-2857-4541-8DD0-8B15E12CD00A}" cxnId="{FB008E00-2EA3-4D79-ACE4-4C8D719A0858}" type="sibTrans">
      <dgm:prSet/>
      <dgm:spPr/>
      <dgm:t>
        <a:bodyPr/>
        <a:lstStyle/>
        <a:p>
          <a:endParaRPr lang="zh-CN" altLang="en-US"/>
        </a:p>
      </dgm:t>
    </dgm:pt>
    <dgm:pt modelId="{D4612C2E-CB92-4754-8071-2C4996CE4333}">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数据收集</a:t>
          </a:r>
          <a:endParaRPr lang="zh-CN" altLang="en-US" sz="1600" dirty="0">
            <a:solidFill>
              <a:schemeClr val="tx1"/>
            </a:solidFill>
          </a:endParaRPr>
        </a:p>
      </dgm:t>
    </dgm:pt>
    <dgm:pt modelId="{8897B932-E41F-465C-94AE-3C55D94C50EA}" cxnId="{C646AE8D-1B58-4FC3-884F-F732741AD321}"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914A5B0F-ADB1-444B-8D3D-D87D000FC633}" cxnId="{C646AE8D-1B58-4FC3-884F-F732741AD321}" type="sibTrans">
      <dgm:prSet/>
      <dgm:spPr/>
      <dgm:t>
        <a:bodyPr/>
        <a:lstStyle/>
        <a:p>
          <a:endParaRPr lang="zh-CN" altLang="en-US"/>
        </a:p>
      </dgm:t>
    </dgm:pt>
    <dgm:pt modelId="{5651E2F3-4905-40CE-9068-4FE9C71B16E6}">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明确职责</a:t>
          </a:r>
          <a:endParaRPr lang="zh-CN" altLang="en-US" sz="1600" dirty="0">
            <a:solidFill>
              <a:schemeClr val="tx1"/>
            </a:solidFill>
          </a:endParaRPr>
        </a:p>
      </dgm:t>
    </dgm:pt>
    <dgm:pt modelId="{16857369-8169-4D70-BDFF-F12007E0D9CB}" cxnId="{9728F683-26C0-4B85-85F6-E24A5B5815D2}"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2034651D-0C34-407B-9F50-12E207CF7315}" cxnId="{9728F683-26C0-4B85-85F6-E24A5B5815D2}" type="sibTrans">
      <dgm:prSet/>
      <dgm:spPr/>
      <dgm:t>
        <a:bodyPr/>
        <a:lstStyle/>
        <a:p>
          <a:endParaRPr lang="zh-CN" altLang="en-US"/>
        </a:p>
      </dgm:t>
    </dgm:pt>
    <dgm:pt modelId="{9CFC82F9-5D58-4E51-BA54-AB580F0F09CF}">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团队建设</a:t>
          </a:r>
          <a:endParaRPr lang="zh-CN" altLang="en-US" sz="1600" dirty="0">
            <a:solidFill>
              <a:schemeClr val="tx1"/>
            </a:solidFill>
          </a:endParaRPr>
        </a:p>
      </dgm:t>
    </dgm:pt>
    <dgm:pt modelId="{23AC8B4D-22EF-45AC-936D-63ED6B9A036D}" cxnId="{AF56117D-8206-4EFF-9532-1A3D97C4ECE5}"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37424A6B-5003-4C91-8208-FF6EE57C1302}" cxnId="{AF56117D-8206-4EFF-9532-1A3D97C4ECE5}" type="sibTrans">
      <dgm:prSet/>
      <dgm:spPr/>
      <dgm:t>
        <a:bodyPr/>
        <a:lstStyle/>
        <a:p>
          <a:endParaRPr lang="zh-CN" altLang="en-US"/>
        </a:p>
      </dgm:t>
    </dgm:pt>
    <dgm:pt modelId="{4C59687D-CFEC-4611-AF45-33F1BEE41141}">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根源分析</a:t>
          </a:r>
          <a:endParaRPr lang="zh-CN" altLang="en-US" sz="1600" dirty="0">
            <a:solidFill>
              <a:schemeClr val="tx1"/>
            </a:solidFill>
          </a:endParaRPr>
        </a:p>
      </dgm:t>
    </dgm:pt>
    <dgm:pt modelId="{3203F3FA-55D3-46BB-94D6-D37F969A4F02}" cxnId="{B370289D-34DA-4968-86A1-12C3E3C78C95}"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564FDD0F-D1EF-4D28-B77F-BF544A3F8E1E}" cxnId="{B370289D-34DA-4968-86A1-12C3E3C78C95}" type="sibTrans">
      <dgm:prSet/>
      <dgm:spPr/>
      <dgm:t>
        <a:bodyPr/>
        <a:lstStyle/>
        <a:p>
          <a:endParaRPr lang="zh-CN" altLang="en-US"/>
        </a:p>
      </dgm:t>
    </dgm:pt>
    <dgm:pt modelId="{F801BC33-3A24-483F-A722-1A326AD21A21}">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资源调配</a:t>
          </a:r>
          <a:endParaRPr lang="zh-CN" altLang="en-US" sz="1600" dirty="0">
            <a:solidFill>
              <a:schemeClr val="tx1"/>
            </a:solidFill>
          </a:endParaRPr>
        </a:p>
      </dgm:t>
    </dgm:pt>
    <dgm:pt modelId="{CBF0C7A8-B9FD-40B1-BBD8-62DEC7BB4EFC}" cxnId="{305F9089-44C3-4254-8535-576FDAFDE4B6}"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AE36208E-8C5A-4D75-BB35-7F7278D30697}" cxnId="{305F9089-44C3-4254-8535-576FDAFDE4B6}" type="sibTrans">
      <dgm:prSet/>
      <dgm:spPr/>
      <dgm:t>
        <a:bodyPr/>
        <a:lstStyle/>
        <a:p>
          <a:endParaRPr lang="zh-CN" altLang="en-US"/>
        </a:p>
      </dgm:t>
    </dgm:pt>
    <dgm:pt modelId="{8AF3A6B0-8FD4-4F4A-BB04-0402E6EE4A03}">
      <dgm:prSet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600" dirty="0" smtClean="0">
              <a:solidFill>
                <a:schemeClr val="tx1"/>
              </a:solidFill>
            </a:rPr>
            <a:t>风险跟踪</a:t>
          </a:r>
          <a:endParaRPr lang="zh-CN" altLang="en-US" sz="1600" dirty="0">
            <a:solidFill>
              <a:schemeClr val="tx1"/>
            </a:solidFill>
          </a:endParaRPr>
        </a:p>
      </dgm:t>
    </dgm:pt>
    <dgm:pt modelId="{071B5C74-DC7E-4E72-9824-0B572CE9B864}" cxnId="{D3F02CDC-F842-4A0C-94C4-2873A4C0F90C}" type="parTrans">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zh-CN" altLang="en-US"/>
        </a:p>
      </dgm:t>
    </dgm:pt>
    <dgm:pt modelId="{29D546AE-1E0E-4110-B1E2-601BC5377284}" cxnId="{D3F02CDC-F842-4A0C-94C4-2873A4C0F90C}" type="sibTrans">
      <dgm:prSet/>
      <dgm:spPr/>
      <dgm:t>
        <a:bodyPr/>
        <a:lstStyle/>
        <a:p>
          <a:endParaRPr lang="zh-CN" altLang="en-US"/>
        </a:p>
      </dgm:t>
    </dgm:pt>
    <dgm:pt modelId="{2413B417-4C38-47C6-97DE-A9D50CB0CFAF}" type="pres">
      <dgm:prSet presAssocID="{FF77E476-A25D-42B4-BAF9-0FD63768F474}" presName="Name0" presStyleCnt="0">
        <dgm:presLayoutVars>
          <dgm:chMax val="1"/>
          <dgm:dir/>
          <dgm:animLvl val="ctr"/>
          <dgm:resizeHandles val="exact"/>
        </dgm:presLayoutVars>
      </dgm:prSet>
      <dgm:spPr/>
      <dgm:t>
        <a:bodyPr/>
        <a:lstStyle/>
        <a:p>
          <a:endParaRPr lang="zh-CN" altLang="en-US"/>
        </a:p>
      </dgm:t>
    </dgm:pt>
    <dgm:pt modelId="{40A27B14-B829-4450-9A58-0DAC3B8EF6AF}" type="pres">
      <dgm:prSet presAssocID="{63BA8B40-A4E0-4D55-A232-D281ACC8350F}" presName="centerShape" presStyleLbl="node0" presStyleIdx="0" presStyleCnt="1"/>
      <dgm:spPr/>
      <dgm:t>
        <a:bodyPr/>
        <a:lstStyle/>
        <a:p>
          <a:endParaRPr lang="zh-CN" altLang="en-US"/>
        </a:p>
      </dgm:t>
    </dgm:pt>
    <dgm:pt modelId="{250C43C0-4BB5-4526-A985-08A11308484F}" type="pres">
      <dgm:prSet presAssocID="{8290FC97-8BD8-4E5A-93EC-C82B877219F5}" presName="parTrans" presStyleLbl="sibTrans2D1" presStyleIdx="0" presStyleCnt="8"/>
      <dgm:spPr/>
      <dgm:t>
        <a:bodyPr/>
        <a:lstStyle/>
        <a:p>
          <a:endParaRPr lang="zh-CN" altLang="en-US"/>
        </a:p>
      </dgm:t>
    </dgm:pt>
    <dgm:pt modelId="{51826DED-7F2F-4858-B817-6C1D3FEDA0B3}" type="pres">
      <dgm:prSet presAssocID="{8290FC97-8BD8-4E5A-93EC-C82B877219F5}" presName="connectorText" presStyleLbl="sibTrans2D1" presStyleIdx="0" presStyleCnt="8"/>
      <dgm:spPr/>
      <dgm:t>
        <a:bodyPr/>
        <a:lstStyle/>
        <a:p>
          <a:endParaRPr lang="zh-CN" altLang="en-US"/>
        </a:p>
      </dgm:t>
    </dgm:pt>
    <dgm:pt modelId="{4EB459F4-2DB1-4145-A420-143EDC7FFA75}" type="pres">
      <dgm:prSet presAssocID="{83A6BB39-BF37-4DA5-A127-E2BA30D47785}" presName="node" presStyleLbl="node1" presStyleIdx="0" presStyleCnt="8">
        <dgm:presLayoutVars>
          <dgm:bulletEnabled val="1"/>
        </dgm:presLayoutVars>
      </dgm:prSet>
      <dgm:spPr>
        <a:prstGeom prst="rect">
          <a:avLst/>
        </a:prstGeom>
      </dgm:spPr>
      <dgm:t>
        <a:bodyPr/>
        <a:lstStyle/>
        <a:p>
          <a:endParaRPr lang="zh-CN" altLang="en-US"/>
        </a:p>
      </dgm:t>
    </dgm:pt>
    <dgm:pt modelId="{0132EEA5-1353-4DE8-8D22-15D463185116}" type="pres">
      <dgm:prSet presAssocID="{7D85FB15-758B-41C1-ADE7-E3FFF408ECDF}" presName="parTrans" presStyleLbl="sibTrans2D1" presStyleIdx="1" presStyleCnt="8"/>
      <dgm:spPr/>
      <dgm:t>
        <a:bodyPr/>
        <a:lstStyle/>
        <a:p>
          <a:endParaRPr lang="zh-CN" altLang="en-US"/>
        </a:p>
      </dgm:t>
    </dgm:pt>
    <dgm:pt modelId="{FE979386-9049-415A-80F9-D297BB9D8A51}" type="pres">
      <dgm:prSet presAssocID="{7D85FB15-758B-41C1-ADE7-E3FFF408ECDF}" presName="connectorText" presStyleLbl="sibTrans2D1" presStyleIdx="1" presStyleCnt="8"/>
      <dgm:spPr/>
      <dgm:t>
        <a:bodyPr/>
        <a:lstStyle/>
        <a:p>
          <a:endParaRPr lang="zh-CN" altLang="en-US"/>
        </a:p>
      </dgm:t>
    </dgm:pt>
    <dgm:pt modelId="{2A8200B7-0F8B-4088-B906-D60A9FB93794}" type="pres">
      <dgm:prSet presAssocID="{69E15564-F5FF-40AB-88E4-4E508B6EEEE7}" presName="node" presStyleLbl="node1" presStyleIdx="1" presStyleCnt="8">
        <dgm:presLayoutVars>
          <dgm:bulletEnabled val="1"/>
        </dgm:presLayoutVars>
      </dgm:prSet>
      <dgm:spPr>
        <a:prstGeom prst="rect">
          <a:avLst/>
        </a:prstGeom>
      </dgm:spPr>
      <dgm:t>
        <a:bodyPr/>
        <a:lstStyle/>
        <a:p>
          <a:endParaRPr lang="zh-CN" altLang="en-US"/>
        </a:p>
      </dgm:t>
    </dgm:pt>
    <dgm:pt modelId="{26344E3B-8B39-434F-92C6-772F5909569A}" type="pres">
      <dgm:prSet presAssocID="{8897B932-E41F-465C-94AE-3C55D94C50EA}" presName="parTrans" presStyleLbl="sibTrans2D1" presStyleIdx="2" presStyleCnt="8"/>
      <dgm:spPr/>
      <dgm:t>
        <a:bodyPr/>
        <a:lstStyle/>
        <a:p>
          <a:endParaRPr lang="zh-CN" altLang="en-US"/>
        </a:p>
      </dgm:t>
    </dgm:pt>
    <dgm:pt modelId="{927AE7FF-8AF5-451D-9E5A-F52606E0EB64}" type="pres">
      <dgm:prSet presAssocID="{8897B932-E41F-465C-94AE-3C55D94C50EA}" presName="connectorText" presStyleLbl="sibTrans2D1" presStyleIdx="2" presStyleCnt="8"/>
      <dgm:spPr/>
      <dgm:t>
        <a:bodyPr/>
        <a:lstStyle/>
        <a:p>
          <a:endParaRPr lang="zh-CN" altLang="en-US"/>
        </a:p>
      </dgm:t>
    </dgm:pt>
    <dgm:pt modelId="{6230DC8B-2650-4981-B989-F2DE23D8424E}" type="pres">
      <dgm:prSet presAssocID="{D4612C2E-CB92-4754-8071-2C4996CE4333}" presName="node" presStyleLbl="node1" presStyleIdx="2" presStyleCnt="8">
        <dgm:presLayoutVars>
          <dgm:bulletEnabled val="1"/>
        </dgm:presLayoutVars>
      </dgm:prSet>
      <dgm:spPr>
        <a:prstGeom prst="rect">
          <a:avLst/>
        </a:prstGeom>
      </dgm:spPr>
      <dgm:t>
        <a:bodyPr/>
        <a:lstStyle/>
        <a:p>
          <a:endParaRPr lang="zh-CN" altLang="en-US"/>
        </a:p>
      </dgm:t>
    </dgm:pt>
    <dgm:pt modelId="{370A43B2-F0B1-4383-BDD4-A763B7E0BB39}" type="pres">
      <dgm:prSet presAssocID="{16857369-8169-4D70-BDFF-F12007E0D9CB}" presName="parTrans" presStyleLbl="sibTrans2D1" presStyleIdx="3" presStyleCnt="8"/>
      <dgm:spPr/>
      <dgm:t>
        <a:bodyPr/>
        <a:lstStyle/>
        <a:p>
          <a:endParaRPr lang="zh-CN" altLang="en-US"/>
        </a:p>
      </dgm:t>
    </dgm:pt>
    <dgm:pt modelId="{C9FA88C1-8A7F-4D16-8A55-E36BDCA40D63}" type="pres">
      <dgm:prSet presAssocID="{16857369-8169-4D70-BDFF-F12007E0D9CB}" presName="connectorText" presStyleLbl="sibTrans2D1" presStyleIdx="3" presStyleCnt="8"/>
      <dgm:spPr/>
      <dgm:t>
        <a:bodyPr/>
        <a:lstStyle/>
        <a:p>
          <a:endParaRPr lang="zh-CN" altLang="en-US"/>
        </a:p>
      </dgm:t>
    </dgm:pt>
    <dgm:pt modelId="{257CD2B1-66CE-473C-A970-B0368CA1C1CA}" type="pres">
      <dgm:prSet presAssocID="{5651E2F3-4905-40CE-9068-4FE9C71B16E6}" presName="node" presStyleLbl="node1" presStyleIdx="3" presStyleCnt="8">
        <dgm:presLayoutVars>
          <dgm:bulletEnabled val="1"/>
        </dgm:presLayoutVars>
      </dgm:prSet>
      <dgm:spPr>
        <a:prstGeom prst="rect">
          <a:avLst/>
        </a:prstGeom>
      </dgm:spPr>
      <dgm:t>
        <a:bodyPr/>
        <a:lstStyle/>
        <a:p>
          <a:endParaRPr lang="zh-CN" altLang="en-US"/>
        </a:p>
      </dgm:t>
    </dgm:pt>
    <dgm:pt modelId="{42BFD403-8C9E-4E25-9EAA-0242D9F29803}" type="pres">
      <dgm:prSet presAssocID="{23AC8B4D-22EF-45AC-936D-63ED6B9A036D}" presName="parTrans" presStyleLbl="sibTrans2D1" presStyleIdx="4" presStyleCnt="8"/>
      <dgm:spPr/>
      <dgm:t>
        <a:bodyPr/>
        <a:lstStyle/>
        <a:p>
          <a:endParaRPr lang="zh-CN" altLang="en-US"/>
        </a:p>
      </dgm:t>
    </dgm:pt>
    <dgm:pt modelId="{49364F9B-BCAC-4DD8-9401-CCFD856F1482}" type="pres">
      <dgm:prSet presAssocID="{23AC8B4D-22EF-45AC-936D-63ED6B9A036D}" presName="connectorText" presStyleLbl="sibTrans2D1" presStyleIdx="4" presStyleCnt="8"/>
      <dgm:spPr/>
      <dgm:t>
        <a:bodyPr/>
        <a:lstStyle/>
        <a:p>
          <a:endParaRPr lang="zh-CN" altLang="en-US"/>
        </a:p>
      </dgm:t>
    </dgm:pt>
    <dgm:pt modelId="{CEA250A5-B0A1-480F-8B78-BF82A8E0B28C}" type="pres">
      <dgm:prSet presAssocID="{9CFC82F9-5D58-4E51-BA54-AB580F0F09CF}" presName="node" presStyleLbl="node1" presStyleIdx="4" presStyleCnt="8">
        <dgm:presLayoutVars>
          <dgm:bulletEnabled val="1"/>
        </dgm:presLayoutVars>
      </dgm:prSet>
      <dgm:spPr>
        <a:prstGeom prst="rect">
          <a:avLst/>
        </a:prstGeom>
      </dgm:spPr>
      <dgm:t>
        <a:bodyPr/>
        <a:lstStyle/>
        <a:p>
          <a:endParaRPr lang="zh-CN" altLang="en-US"/>
        </a:p>
      </dgm:t>
    </dgm:pt>
    <dgm:pt modelId="{2D18E031-23D8-435D-8978-F709C68DE43C}" type="pres">
      <dgm:prSet presAssocID="{3203F3FA-55D3-46BB-94D6-D37F969A4F02}" presName="parTrans" presStyleLbl="sibTrans2D1" presStyleIdx="5" presStyleCnt="8"/>
      <dgm:spPr/>
      <dgm:t>
        <a:bodyPr/>
        <a:lstStyle/>
        <a:p>
          <a:endParaRPr lang="zh-CN" altLang="en-US"/>
        </a:p>
      </dgm:t>
    </dgm:pt>
    <dgm:pt modelId="{02C8E9D6-0DF0-4B24-8867-628206B614B7}" type="pres">
      <dgm:prSet presAssocID="{3203F3FA-55D3-46BB-94D6-D37F969A4F02}" presName="connectorText" presStyleLbl="sibTrans2D1" presStyleIdx="5" presStyleCnt="8"/>
      <dgm:spPr/>
      <dgm:t>
        <a:bodyPr/>
        <a:lstStyle/>
        <a:p>
          <a:endParaRPr lang="zh-CN" altLang="en-US"/>
        </a:p>
      </dgm:t>
    </dgm:pt>
    <dgm:pt modelId="{E08A23DC-EB74-47AA-A6DE-69380B27A22A}" type="pres">
      <dgm:prSet presAssocID="{4C59687D-CFEC-4611-AF45-33F1BEE41141}" presName="node" presStyleLbl="node1" presStyleIdx="5" presStyleCnt="8">
        <dgm:presLayoutVars>
          <dgm:bulletEnabled val="1"/>
        </dgm:presLayoutVars>
      </dgm:prSet>
      <dgm:spPr>
        <a:prstGeom prst="rect">
          <a:avLst/>
        </a:prstGeom>
      </dgm:spPr>
      <dgm:t>
        <a:bodyPr/>
        <a:lstStyle/>
        <a:p>
          <a:endParaRPr lang="zh-CN" altLang="en-US"/>
        </a:p>
      </dgm:t>
    </dgm:pt>
    <dgm:pt modelId="{6DF7F279-540D-4C28-BE69-54608F7AA0C7}" type="pres">
      <dgm:prSet presAssocID="{CBF0C7A8-B9FD-40B1-BBD8-62DEC7BB4EFC}" presName="parTrans" presStyleLbl="sibTrans2D1" presStyleIdx="6" presStyleCnt="8"/>
      <dgm:spPr/>
      <dgm:t>
        <a:bodyPr/>
        <a:lstStyle/>
        <a:p>
          <a:endParaRPr lang="zh-CN" altLang="en-US"/>
        </a:p>
      </dgm:t>
    </dgm:pt>
    <dgm:pt modelId="{E46DE925-A77D-4A96-B2EE-B250403D684C}" type="pres">
      <dgm:prSet presAssocID="{CBF0C7A8-B9FD-40B1-BBD8-62DEC7BB4EFC}" presName="connectorText" presStyleLbl="sibTrans2D1" presStyleIdx="6" presStyleCnt="8"/>
      <dgm:spPr/>
      <dgm:t>
        <a:bodyPr/>
        <a:lstStyle/>
        <a:p>
          <a:endParaRPr lang="zh-CN" altLang="en-US"/>
        </a:p>
      </dgm:t>
    </dgm:pt>
    <dgm:pt modelId="{0C71D578-BD12-4E74-91CA-D31BC8FED552}" type="pres">
      <dgm:prSet presAssocID="{F801BC33-3A24-483F-A722-1A326AD21A21}" presName="node" presStyleLbl="node1" presStyleIdx="6" presStyleCnt="8">
        <dgm:presLayoutVars>
          <dgm:bulletEnabled val="1"/>
        </dgm:presLayoutVars>
      </dgm:prSet>
      <dgm:spPr>
        <a:prstGeom prst="rect">
          <a:avLst/>
        </a:prstGeom>
      </dgm:spPr>
      <dgm:t>
        <a:bodyPr/>
        <a:lstStyle/>
        <a:p>
          <a:endParaRPr lang="zh-CN" altLang="en-US"/>
        </a:p>
      </dgm:t>
    </dgm:pt>
    <dgm:pt modelId="{34B2C403-3209-4838-A50E-19D608626E33}" type="pres">
      <dgm:prSet presAssocID="{071B5C74-DC7E-4E72-9824-0B572CE9B864}" presName="parTrans" presStyleLbl="sibTrans2D1" presStyleIdx="7" presStyleCnt="8"/>
      <dgm:spPr/>
      <dgm:t>
        <a:bodyPr/>
        <a:lstStyle/>
        <a:p>
          <a:endParaRPr lang="zh-CN" altLang="en-US"/>
        </a:p>
      </dgm:t>
    </dgm:pt>
    <dgm:pt modelId="{C7352395-1086-4221-AFDA-E04AB49D522A}" type="pres">
      <dgm:prSet presAssocID="{071B5C74-DC7E-4E72-9824-0B572CE9B864}" presName="connectorText" presStyleLbl="sibTrans2D1" presStyleIdx="7" presStyleCnt="8"/>
      <dgm:spPr/>
      <dgm:t>
        <a:bodyPr/>
        <a:lstStyle/>
        <a:p>
          <a:endParaRPr lang="zh-CN" altLang="en-US"/>
        </a:p>
      </dgm:t>
    </dgm:pt>
    <dgm:pt modelId="{28E52D1F-90E8-4D7E-A4DB-582BF06F77FB}" type="pres">
      <dgm:prSet presAssocID="{8AF3A6B0-8FD4-4F4A-BB04-0402E6EE4A03}" presName="node" presStyleLbl="node1" presStyleIdx="7" presStyleCnt="8">
        <dgm:presLayoutVars>
          <dgm:bulletEnabled val="1"/>
        </dgm:presLayoutVars>
      </dgm:prSet>
      <dgm:spPr>
        <a:prstGeom prst="rect">
          <a:avLst/>
        </a:prstGeom>
      </dgm:spPr>
      <dgm:t>
        <a:bodyPr/>
        <a:lstStyle/>
        <a:p>
          <a:endParaRPr lang="zh-CN" altLang="en-US"/>
        </a:p>
      </dgm:t>
    </dgm:pt>
  </dgm:ptLst>
  <dgm:cxnLst>
    <dgm:cxn modelId="{F234887C-6751-4F12-B9E4-8C2E23A2009C}" type="presOf" srcId="{23AC8B4D-22EF-45AC-936D-63ED6B9A036D}" destId="{49364F9B-BCAC-4DD8-9401-CCFD856F1482}" srcOrd="1" destOrd="0" presId="urn:microsoft.com/office/officeart/2005/8/layout/radial5"/>
    <dgm:cxn modelId="{EFEFF6BE-B6EB-47BD-8FBE-EB8C6FD27C1C}" type="presOf" srcId="{7D85FB15-758B-41C1-ADE7-E3FFF408ECDF}" destId="{0132EEA5-1353-4DE8-8D22-15D463185116}" srcOrd="0" destOrd="0" presId="urn:microsoft.com/office/officeart/2005/8/layout/radial5"/>
    <dgm:cxn modelId="{CB8E6358-9949-43AC-B2B6-BE12C7DA6386}" type="presOf" srcId="{F801BC33-3A24-483F-A722-1A326AD21A21}" destId="{0C71D578-BD12-4E74-91CA-D31BC8FED552}" srcOrd="0" destOrd="0" presId="urn:microsoft.com/office/officeart/2005/8/layout/radial5"/>
    <dgm:cxn modelId="{FB008E00-2EA3-4D79-ACE4-4C8D719A0858}" srcId="{63BA8B40-A4E0-4D55-A232-D281ACC8350F}" destId="{69E15564-F5FF-40AB-88E4-4E508B6EEEE7}" srcOrd="1" destOrd="0" parTransId="{7D85FB15-758B-41C1-ADE7-E3FFF408ECDF}" sibTransId="{D64679F6-2857-4541-8DD0-8B15E12CD00A}"/>
    <dgm:cxn modelId="{C646AE8D-1B58-4FC3-884F-F732741AD321}" srcId="{63BA8B40-A4E0-4D55-A232-D281ACC8350F}" destId="{D4612C2E-CB92-4754-8071-2C4996CE4333}" srcOrd="2" destOrd="0" parTransId="{8897B932-E41F-465C-94AE-3C55D94C50EA}" sibTransId="{914A5B0F-ADB1-444B-8D3D-D87D000FC633}"/>
    <dgm:cxn modelId="{ACD6592E-A277-4DFC-B6E4-038851AB3E20}" type="presOf" srcId="{16857369-8169-4D70-BDFF-F12007E0D9CB}" destId="{C9FA88C1-8A7F-4D16-8A55-E36BDCA40D63}" srcOrd="1" destOrd="0" presId="urn:microsoft.com/office/officeart/2005/8/layout/radial5"/>
    <dgm:cxn modelId="{18D1F67E-530F-4429-99AB-0861DECFAEA5}" type="presOf" srcId="{8897B932-E41F-465C-94AE-3C55D94C50EA}" destId="{26344E3B-8B39-434F-92C6-772F5909569A}" srcOrd="0" destOrd="0" presId="urn:microsoft.com/office/officeart/2005/8/layout/radial5"/>
    <dgm:cxn modelId="{87BD3304-3495-4CE3-9908-AD53B9A113D9}" type="presOf" srcId="{071B5C74-DC7E-4E72-9824-0B572CE9B864}" destId="{34B2C403-3209-4838-A50E-19D608626E33}" srcOrd="0" destOrd="0" presId="urn:microsoft.com/office/officeart/2005/8/layout/radial5"/>
    <dgm:cxn modelId="{8AB5AB5C-9EB1-47C2-91C8-3C4BFB34A36D}" type="presOf" srcId="{23AC8B4D-22EF-45AC-936D-63ED6B9A036D}" destId="{42BFD403-8C9E-4E25-9EAA-0242D9F29803}" srcOrd="0" destOrd="0" presId="urn:microsoft.com/office/officeart/2005/8/layout/radial5"/>
    <dgm:cxn modelId="{97E49548-F54C-4D01-ACF1-66FC81BB5870}" type="presOf" srcId="{CBF0C7A8-B9FD-40B1-BBD8-62DEC7BB4EFC}" destId="{6DF7F279-540D-4C28-BE69-54608F7AA0C7}" srcOrd="0" destOrd="0" presId="urn:microsoft.com/office/officeart/2005/8/layout/radial5"/>
    <dgm:cxn modelId="{D3F02CDC-F842-4A0C-94C4-2873A4C0F90C}" srcId="{63BA8B40-A4E0-4D55-A232-D281ACC8350F}" destId="{8AF3A6B0-8FD4-4F4A-BB04-0402E6EE4A03}" srcOrd="7" destOrd="0" parTransId="{071B5C74-DC7E-4E72-9824-0B572CE9B864}" sibTransId="{29D546AE-1E0E-4110-B1E2-601BC5377284}"/>
    <dgm:cxn modelId="{8C1D434D-2CFE-4BBA-A8DB-3F4F36F03394}" type="presOf" srcId="{3203F3FA-55D3-46BB-94D6-D37F969A4F02}" destId="{02C8E9D6-0DF0-4B24-8867-628206B614B7}" srcOrd="1" destOrd="0" presId="urn:microsoft.com/office/officeart/2005/8/layout/radial5"/>
    <dgm:cxn modelId="{65AC0B3D-7820-4C97-A637-7D49F38546C2}" type="presOf" srcId="{3203F3FA-55D3-46BB-94D6-D37F969A4F02}" destId="{2D18E031-23D8-435D-8978-F709C68DE43C}" srcOrd="0" destOrd="0" presId="urn:microsoft.com/office/officeart/2005/8/layout/radial5"/>
    <dgm:cxn modelId="{16F464F6-3125-4852-89E4-377CEED5FB91}" type="presOf" srcId="{CBF0C7A8-B9FD-40B1-BBD8-62DEC7BB4EFC}" destId="{E46DE925-A77D-4A96-B2EE-B250403D684C}" srcOrd="1" destOrd="0" presId="urn:microsoft.com/office/officeart/2005/8/layout/radial5"/>
    <dgm:cxn modelId="{7C0184D7-0BF5-4B55-813E-B9AA3D2E368F}" type="presOf" srcId="{4C59687D-CFEC-4611-AF45-33F1BEE41141}" destId="{E08A23DC-EB74-47AA-A6DE-69380B27A22A}" srcOrd="0" destOrd="0" presId="urn:microsoft.com/office/officeart/2005/8/layout/radial5"/>
    <dgm:cxn modelId="{41519A6E-509D-481C-827B-A97709B5E617}" type="presOf" srcId="{9CFC82F9-5D58-4E51-BA54-AB580F0F09CF}" destId="{CEA250A5-B0A1-480F-8B78-BF82A8E0B28C}" srcOrd="0" destOrd="0" presId="urn:microsoft.com/office/officeart/2005/8/layout/radial5"/>
    <dgm:cxn modelId="{305F9089-44C3-4254-8535-576FDAFDE4B6}" srcId="{63BA8B40-A4E0-4D55-A232-D281ACC8350F}" destId="{F801BC33-3A24-483F-A722-1A326AD21A21}" srcOrd="6" destOrd="0" parTransId="{CBF0C7A8-B9FD-40B1-BBD8-62DEC7BB4EFC}" sibTransId="{AE36208E-8C5A-4D75-BB35-7F7278D30697}"/>
    <dgm:cxn modelId="{B370289D-34DA-4968-86A1-12C3E3C78C95}" srcId="{63BA8B40-A4E0-4D55-A232-D281ACC8350F}" destId="{4C59687D-CFEC-4611-AF45-33F1BEE41141}" srcOrd="5" destOrd="0" parTransId="{3203F3FA-55D3-46BB-94D6-D37F969A4F02}" sibTransId="{564FDD0F-D1EF-4D28-B77F-BF544A3F8E1E}"/>
    <dgm:cxn modelId="{E115CB7F-61B0-4B5C-88A9-C06E93CB0DAC}" type="presOf" srcId="{5651E2F3-4905-40CE-9068-4FE9C71B16E6}" destId="{257CD2B1-66CE-473C-A970-B0368CA1C1CA}" srcOrd="0" destOrd="0" presId="urn:microsoft.com/office/officeart/2005/8/layout/radial5"/>
    <dgm:cxn modelId="{3CA47839-0CF7-4D8C-9A57-3F1BED4033B2}" type="presOf" srcId="{FF77E476-A25D-42B4-BAF9-0FD63768F474}" destId="{2413B417-4C38-47C6-97DE-A9D50CB0CFAF}" srcOrd="0" destOrd="0" presId="urn:microsoft.com/office/officeart/2005/8/layout/radial5"/>
    <dgm:cxn modelId="{D1F4D3BC-A9F6-4AF5-97DA-EF4CBECD9114}" type="presOf" srcId="{8290FC97-8BD8-4E5A-93EC-C82B877219F5}" destId="{51826DED-7F2F-4858-B817-6C1D3FEDA0B3}" srcOrd="1" destOrd="0" presId="urn:microsoft.com/office/officeart/2005/8/layout/radial5"/>
    <dgm:cxn modelId="{56AD3BE4-5816-45C7-8AB8-796E44CFAEEE}" type="presOf" srcId="{8AF3A6B0-8FD4-4F4A-BB04-0402E6EE4A03}" destId="{28E52D1F-90E8-4D7E-A4DB-582BF06F77FB}" srcOrd="0" destOrd="0" presId="urn:microsoft.com/office/officeart/2005/8/layout/radial5"/>
    <dgm:cxn modelId="{6333DBCB-46B7-4230-AD6B-E5F6555FE547}" type="presOf" srcId="{83A6BB39-BF37-4DA5-A127-E2BA30D47785}" destId="{4EB459F4-2DB1-4145-A420-143EDC7FFA75}" srcOrd="0" destOrd="0" presId="urn:microsoft.com/office/officeart/2005/8/layout/radial5"/>
    <dgm:cxn modelId="{473AC88C-A770-4FA8-A1F4-D69AB9FAF802}" type="presOf" srcId="{63BA8B40-A4E0-4D55-A232-D281ACC8350F}" destId="{40A27B14-B829-4450-9A58-0DAC3B8EF6AF}" srcOrd="0" destOrd="0" presId="urn:microsoft.com/office/officeart/2005/8/layout/radial5"/>
    <dgm:cxn modelId="{A1429D52-C3D1-4257-85B4-A7F378DCDB26}" type="presOf" srcId="{16857369-8169-4D70-BDFF-F12007E0D9CB}" destId="{370A43B2-F0B1-4383-BDD4-A763B7E0BB39}" srcOrd="0" destOrd="0" presId="urn:microsoft.com/office/officeart/2005/8/layout/radial5"/>
    <dgm:cxn modelId="{CD50E007-00C8-4D91-8C4F-DFF38B080755}" srcId="{63BA8B40-A4E0-4D55-A232-D281ACC8350F}" destId="{83A6BB39-BF37-4DA5-A127-E2BA30D47785}" srcOrd="0" destOrd="0" parTransId="{8290FC97-8BD8-4E5A-93EC-C82B877219F5}" sibTransId="{63CEBF04-6EAB-4C0A-B59E-77B5089B7201}"/>
    <dgm:cxn modelId="{79B14832-7FB2-41FF-A992-FE8AC2EB2CE7}" type="presOf" srcId="{69E15564-F5FF-40AB-88E4-4E508B6EEEE7}" destId="{2A8200B7-0F8B-4088-B906-D60A9FB93794}" srcOrd="0" destOrd="0" presId="urn:microsoft.com/office/officeart/2005/8/layout/radial5"/>
    <dgm:cxn modelId="{AF56117D-8206-4EFF-9532-1A3D97C4ECE5}" srcId="{63BA8B40-A4E0-4D55-A232-D281ACC8350F}" destId="{9CFC82F9-5D58-4E51-BA54-AB580F0F09CF}" srcOrd="4" destOrd="0" parTransId="{23AC8B4D-22EF-45AC-936D-63ED6B9A036D}" sibTransId="{37424A6B-5003-4C91-8208-FF6EE57C1302}"/>
    <dgm:cxn modelId="{DA47A9A2-D77E-49FD-8772-BC9B2387A887}" type="presOf" srcId="{8290FC97-8BD8-4E5A-93EC-C82B877219F5}" destId="{250C43C0-4BB5-4526-A985-08A11308484F}" srcOrd="0" destOrd="0" presId="urn:microsoft.com/office/officeart/2005/8/layout/radial5"/>
    <dgm:cxn modelId="{46E1DD9D-2CB8-4A5D-83E4-5C208127E633}" srcId="{FF77E476-A25D-42B4-BAF9-0FD63768F474}" destId="{63BA8B40-A4E0-4D55-A232-D281ACC8350F}" srcOrd="0" destOrd="0" parTransId="{AC875127-43D3-4464-B60B-FE29F4787515}" sibTransId="{FE7DEB19-05A0-4EBB-8A9F-5B2DC0EB1461}"/>
    <dgm:cxn modelId="{11D3A04F-770E-4B77-BF88-D1F31DEEBEF2}" type="presOf" srcId="{8897B932-E41F-465C-94AE-3C55D94C50EA}" destId="{927AE7FF-8AF5-451D-9E5A-F52606E0EB64}" srcOrd="1" destOrd="0" presId="urn:microsoft.com/office/officeart/2005/8/layout/radial5"/>
    <dgm:cxn modelId="{85BC4C0F-BB37-48DA-9D46-339674EB5318}" type="presOf" srcId="{7D85FB15-758B-41C1-ADE7-E3FFF408ECDF}" destId="{FE979386-9049-415A-80F9-D297BB9D8A51}" srcOrd="1" destOrd="0" presId="urn:microsoft.com/office/officeart/2005/8/layout/radial5"/>
    <dgm:cxn modelId="{9728F683-26C0-4B85-85F6-E24A5B5815D2}" srcId="{63BA8B40-A4E0-4D55-A232-D281ACC8350F}" destId="{5651E2F3-4905-40CE-9068-4FE9C71B16E6}" srcOrd="3" destOrd="0" parTransId="{16857369-8169-4D70-BDFF-F12007E0D9CB}" sibTransId="{2034651D-0C34-407B-9F50-12E207CF7315}"/>
    <dgm:cxn modelId="{BC5A0CE8-6852-4346-A600-5FCCB391C372}" type="presOf" srcId="{071B5C74-DC7E-4E72-9824-0B572CE9B864}" destId="{C7352395-1086-4221-AFDA-E04AB49D522A}" srcOrd="1" destOrd="0" presId="urn:microsoft.com/office/officeart/2005/8/layout/radial5"/>
    <dgm:cxn modelId="{CE9DB82B-22F8-4C3D-BB57-B4394D9F80FC}" type="presOf" srcId="{D4612C2E-CB92-4754-8071-2C4996CE4333}" destId="{6230DC8B-2650-4981-B989-F2DE23D8424E}" srcOrd="0" destOrd="0" presId="urn:microsoft.com/office/officeart/2005/8/layout/radial5"/>
    <dgm:cxn modelId="{CEB441BA-377E-4F83-92C3-EB0DAB9B87E2}" type="presParOf" srcId="{2413B417-4C38-47C6-97DE-A9D50CB0CFAF}" destId="{40A27B14-B829-4450-9A58-0DAC3B8EF6AF}" srcOrd="0" destOrd="0" presId="urn:microsoft.com/office/officeart/2005/8/layout/radial5"/>
    <dgm:cxn modelId="{F96C86D8-51AA-414E-968E-E0FC5D9E3631}" type="presParOf" srcId="{2413B417-4C38-47C6-97DE-A9D50CB0CFAF}" destId="{250C43C0-4BB5-4526-A985-08A11308484F}" srcOrd="1" destOrd="0" presId="urn:microsoft.com/office/officeart/2005/8/layout/radial5"/>
    <dgm:cxn modelId="{7F96854C-1154-4388-8A68-65ED792EDF30}" type="presParOf" srcId="{250C43C0-4BB5-4526-A985-08A11308484F}" destId="{51826DED-7F2F-4858-B817-6C1D3FEDA0B3}" srcOrd="0" destOrd="0" presId="urn:microsoft.com/office/officeart/2005/8/layout/radial5"/>
    <dgm:cxn modelId="{0277F6F4-2C0B-45C7-BEDC-C344AAF0E222}" type="presParOf" srcId="{2413B417-4C38-47C6-97DE-A9D50CB0CFAF}" destId="{4EB459F4-2DB1-4145-A420-143EDC7FFA75}" srcOrd="2" destOrd="0" presId="urn:microsoft.com/office/officeart/2005/8/layout/radial5"/>
    <dgm:cxn modelId="{DF63BC63-8852-4491-9C2F-6E80C789E837}" type="presParOf" srcId="{2413B417-4C38-47C6-97DE-A9D50CB0CFAF}" destId="{0132EEA5-1353-4DE8-8D22-15D463185116}" srcOrd="3" destOrd="0" presId="urn:microsoft.com/office/officeart/2005/8/layout/radial5"/>
    <dgm:cxn modelId="{241FC829-E7AF-4D1E-8804-1A7815A7D7A3}" type="presParOf" srcId="{0132EEA5-1353-4DE8-8D22-15D463185116}" destId="{FE979386-9049-415A-80F9-D297BB9D8A51}" srcOrd="0" destOrd="0" presId="urn:microsoft.com/office/officeart/2005/8/layout/radial5"/>
    <dgm:cxn modelId="{AB14100E-F6E4-4822-9664-4B8B4C2E2FD6}" type="presParOf" srcId="{2413B417-4C38-47C6-97DE-A9D50CB0CFAF}" destId="{2A8200B7-0F8B-4088-B906-D60A9FB93794}" srcOrd="4" destOrd="0" presId="urn:microsoft.com/office/officeart/2005/8/layout/radial5"/>
    <dgm:cxn modelId="{2352BB9C-6716-4731-AADD-7D24C6CB8A11}" type="presParOf" srcId="{2413B417-4C38-47C6-97DE-A9D50CB0CFAF}" destId="{26344E3B-8B39-434F-92C6-772F5909569A}" srcOrd="5" destOrd="0" presId="urn:microsoft.com/office/officeart/2005/8/layout/radial5"/>
    <dgm:cxn modelId="{B58BC121-1E0A-4550-8B8E-D79507CDADE0}" type="presParOf" srcId="{26344E3B-8B39-434F-92C6-772F5909569A}" destId="{927AE7FF-8AF5-451D-9E5A-F52606E0EB64}" srcOrd="0" destOrd="0" presId="urn:microsoft.com/office/officeart/2005/8/layout/radial5"/>
    <dgm:cxn modelId="{BFABF7FE-A2E6-4E86-813E-8874219E38C3}" type="presParOf" srcId="{2413B417-4C38-47C6-97DE-A9D50CB0CFAF}" destId="{6230DC8B-2650-4981-B989-F2DE23D8424E}" srcOrd="6" destOrd="0" presId="urn:microsoft.com/office/officeart/2005/8/layout/radial5"/>
    <dgm:cxn modelId="{39D44EA0-B441-4FA1-A437-095A62DA8AD5}" type="presParOf" srcId="{2413B417-4C38-47C6-97DE-A9D50CB0CFAF}" destId="{370A43B2-F0B1-4383-BDD4-A763B7E0BB39}" srcOrd="7" destOrd="0" presId="urn:microsoft.com/office/officeart/2005/8/layout/radial5"/>
    <dgm:cxn modelId="{2718E9C3-424C-45E6-BC27-3AD2CEB52AB4}" type="presParOf" srcId="{370A43B2-F0B1-4383-BDD4-A763B7E0BB39}" destId="{C9FA88C1-8A7F-4D16-8A55-E36BDCA40D63}" srcOrd="0" destOrd="0" presId="urn:microsoft.com/office/officeart/2005/8/layout/radial5"/>
    <dgm:cxn modelId="{7874E392-E3B8-4188-8284-7773D608E24C}" type="presParOf" srcId="{2413B417-4C38-47C6-97DE-A9D50CB0CFAF}" destId="{257CD2B1-66CE-473C-A970-B0368CA1C1CA}" srcOrd="8" destOrd="0" presId="urn:microsoft.com/office/officeart/2005/8/layout/radial5"/>
    <dgm:cxn modelId="{0A11913E-32EB-425A-9AF8-1F8F5593A12B}" type="presParOf" srcId="{2413B417-4C38-47C6-97DE-A9D50CB0CFAF}" destId="{42BFD403-8C9E-4E25-9EAA-0242D9F29803}" srcOrd="9" destOrd="0" presId="urn:microsoft.com/office/officeart/2005/8/layout/radial5"/>
    <dgm:cxn modelId="{1792A80D-2347-449B-AEBF-9E866DC30E99}" type="presParOf" srcId="{42BFD403-8C9E-4E25-9EAA-0242D9F29803}" destId="{49364F9B-BCAC-4DD8-9401-CCFD856F1482}" srcOrd="0" destOrd="0" presId="urn:microsoft.com/office/officeart/2005/8/layout/radial5"/>
    <dgm:cxn modelId="{980985DA-44CB-4F15-B429-44FABBC86A65}" type="presParOf" srcId="{2413B417-4C38-47C6-97DE-A9D50CB0CFAF}" destId="{CEA250A5-B0A1-480F-8B78-BF82A8E0B28C}" srcOrd="10" destOrd="0" presId="urn:microsoft.com/office/officeart/2005/8/layout/radial5"/>
    <dgm:cxn modelId="{D614B19D-BEAC-4B5B-A8DD-E02B17F303AE}" type="presParOf" srcId="{2413B417-4C38-47C6-97DE-A9D50CB0CFAF}" destId="{2D18E031-23D8-435D-8978-F709C68DE43C}" srcOrd="11" destOrd="0" presId="urn:microsoft.com/office/officeart/2005/8/layout/radial5"/>
    <dgm:cxn modelId="{06670FC3-0DED-4D18-A290-395B758C3E10}" type="presParOf" srcId="{2D18E031-23D8-435D-8978-F709C68DE43C}" destId="{02C8E9D6-0DF0-4B24-8867-628206B614B7}" srcOrd="0" destOrd="0" presId="urn:microsoft.com/office/officeart/2005/8/layout/radial5"/>
    <dgm:cxn modelId="{3CB6F511-07C8-4380-A1CE-56908107A017}" type="presParOf" srcId="{2413B417-4C38-47C6-97DE-A9D50CB0CFAF}" destId="{E08A23DC-EB74-47AA-A6DE-69380B27A22A}" srcOrd="12" destOrd="0" presId="urn:microsoft.com/office/officeart/2005/8/layout/radial5"/>
    <dgm:cxn modelId="{F7772D8A-6D5A-4E9B-ACB7-ED7BF8A3CE0B}" type="presParOf" srcId="{2413B417-4C38-47C6-97DE-A9D50CB0CFAF}" destId="{6DF7F279-540D-4C28-BE69-54608F7AA0C7}" srcOrd="13" destOrd="0" presId="urn:microsoft.com/office/officeart/2005/8/layout/radial5"/>
    <dgm:cxn modelId="{D243696D-763D-4473-9B83-6D30371344C6}" type="presParOf" srcId="{6DF7F279-540D-4C28-BE69-54608F7AA0C7}" destId="{E46DE925-A77D-4A96-B2EE-B250403D684C}" srcOrd="0" destOrd="0" presId="urn:microsoft.com/office/officeart/2005/8/layout/radial5"/>
    <dgm:cxn modelId="{63C1549A-7082-42C5-B97E-09AED4594AAF}" type="presParOf" srcId="{2413B417-4C38-47C6-97DE-A9D50CB0CFAF}" destId="{0C71D578-BD12-4E74-91CA-D31BC8FED552}" srcOrd="14" destOrd="0" presId="urn:microsoft.com/office/officeart/2005/8/layout/radial5"/>
    <dgm:cxn modelId="{CD51B072-08A6-435B-84D4-E6EE69845C4B}" type="presParOf" srcId="{2413B417-4C38-47C6-97DE-A9D50CB0CFAF}" destId="{34B2C403-3209-4838-A50E-19D608626E33}" srcOrd="15" destOrd="0" presId="urn:microsoft.com/office/officeart/2005/8/layout/radial5"/>
    <dgm:cxn modelId="{6477C792-9F21-40C5-8EEF-6BFEBC58EC94}" type="presParOf" srcId="{34B2C403-3209-4838-A50E-19D608626E33}" destId="{C7352395-1086-4221-AFDA-E04AB49D522A}" srcOrd="0" destOrd="0" presId="urn:microsoft.com/office/officeart/2005/8/layout/radial5"/>
    <dgm:cxn modelId="{3E11803B-5A0A-4806-A1D7-C1B8DBD3B990}" type="presParOf" srcId="{2413B417-4C38-47C6-97DE-A9D50CB0CFAF}" destId="{28E52D1F-90E8-4D7E-A4DB-582BF06F77FB}" srcOrd="16"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41A04E-D190-46D5-B4B1-2A126D47E865}"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zh-CN" altLang="en-US"/>
        </a:p>
      </dgm:t>
    </dgm:pt>
    <dgm:pt modelId="{6F55A294-8647-4206-B18A-9708333258F2}">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800" dirty="0" smtClean="0">
              <a:solidFill>
                <a:schemeClr val="tx1"/>
              </a:solidFill>
            </a:rPr>
            <a:t>风险识别</a:t>
          </a:r>
          <a:endParaRPr lang="zh-CN" altLang="en-US" sz="1800" dirty="0">
            <a:solidFill>
              <a:schemeClr val="tx1"/>
            </a:solidFill>
          </a:endParaRPr>
        </a:p>
      </dgm:t>
    </dgm:pt>
    <dgm:pt modelId="{17EC5E44-0E4C-46C7-8354-7167EF5ACF68}" cxnId="{852F3243-BCE6-4E2D-B8AB-3D6BEF45E0BB}" type="parTrans">
      <dgm:prSet/>
      <dgm:spPr/>
      <dgm:t>
        <a:bodyPr/>
        <a:lstStyle/>
        <a:p>
          <a:endParaRPr lang="zh-CN" altLang="en-US"/>
        </a:p>
      </dgm:t>
    </dgm:pt>
    <dgm:pt modelId="{41CFB9AB-E8CA-4109-898C-F38F9882943C}" cxnId="{852F3243-BCE6-4E2D-B8AB-3D6BEF45E0BB}" type="sibTrans">
      <dgm:prSet>
        <dgm:style>
          <a:lnRef idx="2">
            <a:schemeClr val="accent5">
              <a:shade val="50000"/>
            </a:schemeClr>
          </a:lnRef>
          <a:fillRef idx="1">
            <a:schemeClr val="accent5"/>
          </a:fillRef>
          <a:effectRef idx="0">
            <a:schemeClr val="accent5"/>
          </a:effectRef>
          <a:fontRef idx="minor">
            <a:schemeClr val="lt1"/>
          </a:fontRef>
        </dgm:style>
      </dgm:prSet>
      <dgm:spPr>
        <a:ln w="57150"/>
      </dgm:spPr>
      <dgm:t>
        <a:bodyPr/>
        <a:lstStyle/>
        <a:p>
          <a:endParaRPr lang="zh-CN" altLang="en-US" sz="1800"/>
        </a:p>
      </dgm:t>
    </dgm:pt>
    <dgm:pt modelId="{FA643E97-A47F-4842-8682-30E9B4447287}">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800" dirty="0" smtClean="0">
              <a:solidFill>
                <a:schemeClr val="tx1"/>
              </a:solidFill>
            </a:rPr>
            <a:t>风险评估</a:t>
          </a:r>
          <a:endParaRPr lang="zh-CN" altLang="en-US" sz="1800" dirty="0">
            <a:solidFill>
              <a:schemeClr val="tx1"/>
            </a:solidFill>
          </a:endParaRPr>
        </a:p>
      </dgm:t>
    </dgm:pt>
    <dgm:pt modelId="{D37C2BBD-5FBE-46B8-9A21-DAA74667DC60}" cxnId="{AD3CC584-2BE9-4EC8-A467-04704D8215A6}" type="parTrans">
      <dgm:prSet/>
      <dgm:spPr/>
      <dgm:t>
        <a:bodyPr/>
        <a:lstStyle/>
        <a:p>
          <a:endParaRPr lang="zh-CN" altLang="en-US"/>
        </a:p>
      </dgm:t>
    </dgm:pt>
    <dgm:pt modelId="{C580E8C3-602F-4EF7-83BB-914CE3EA867D}" cxnId="{AD3CC584-2BE9-4EC8-A467-04704D8215A6}" type="sibTrans">
      <dgm:prSet>
        <dgm:style>
          <a:lnRef idx="2">
            <a:schemeClr val="accent5">
              <a:shade val="50000"/>
            </a:schemeClr>
          </a:lnRef>
          <a:fillRef idx="1">
            <a:schemeClr val="accent5"/>
          </a:fillRef>
          <a:effectRef idx="0">
            <a:schemeClr val="accent5"/>
          </a:effectRef>
          <a:fontRef idx="minor">
            <a:schemeClr val="lt1"/>
          </a:fontRef>
        </dgm:style>
      </dgm:prSet>
      <dgm:spPr>
        <a:ln w="57150"/>
      </dgm:spPr>
      <dgm:t>
        <a:bodyPr/>
        <a:lstStyle/>
        <a:p>
          <a:endParaRPr lang="zh-CN" altLang="en-US" sz="1800"/>
        </a:p>
      </dgm:t>
    </dgm:pt>
    <dgm:pt modelId="{D126FA88-19EE-4DF9-AAEB-9F3CBE33CD44}">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800" dirty="0" smtClean="0">
              <a:solidFill>
                <a:schemeClr val="tx1"/>
              </a:solidFill>
            </a:rPr>
            <a:t>制定风险</a:t>
          </a:r>
          <a:endParaRPr lang="en-US" altLang="zh-CN" sz="1800" dirty="0" smtClean="0">
            <a:solidFill>
              <a:schemeClr val="tx1"/>
            </a:solidFill>
          </a:endParaRPr>
        </a:p>
        <a:p>
          <a:r>
            <a:rPr lang="zh-CN" altLang="en-US" sz="1800" dirty="0" smtClean="0">
              <a:solidFill>
                <a:schemeClr val="tx1"/>
              </a:solidFill>
            </a:rPr>
            <a:t>管理计划</a:t>
          </a:r>
          <a:endParaRPr lang="zh-CN" altLang="en-US" sz="1800" dirty="0">
            <a:solidFill>
              <a:schemeClr val="tx1"/>
            </a:solidFill>
          </a:endParaRPr>
        </a:p>
      </dgm:t>
    </dgm:pt>
    <dgm:pt modelId="{2471DE9F-E162-430B-9702-3626E140F679}" cxnId="{5CC56692-0C34-4AB5-BCCC-1E784E4A8856}" type="parTrans">
      <dgm:prSet/>
      <dgm:spPr/>
      <dgm:t>
        <a:bodyPr/>
        <a:lstStyle/>
        <a:p>
          <a:endParaRPr lang="zh-CN" altLang="en-US"/>
        </a:p>
      </dgm:t>
    </dgm:pt>
    <dgm:pt modelId="{17A401A1-DC27-449F-B61F-2C26A719CD4A}" cxnId="{5CC56692-0C34-4AB5-BCCC-1E784E4A8856}" type="sibTrans">
      <dgm:prSet>
        <dgm:style>
          <a:lnRef idx="2">
            <a:schemeClr val="accent5">
              <a:shade val="50000"/>
            </a:schemeClr>
          </a:lnRef>
          <a:fillRef idx="1">
            <a:schemeClr val="accent5"/>
          </a:fillRef>
          <a:effectRef idx="0">
            <a:schemeClr val="accent5"/>
          </a:effectRef>
          <a:fontRef idx="minor">
            <a:schemeClr val="lt1"/>
          </a:fontRef>
        </dgm:style>
      </dgm:prSet>
      <dgm:spPr>
        <a:ln w="57150"/>
      </dgm:spPr>
      <dgm:t>
        <a:bodyPr/>
        <a:lstStyle/>
        <a:p>
          <a:endParaRPr lang="zh-CN" altLang="en-US" sz="1800"/>
        </a:p>
      </dgm:t>
    </dgm:pt>
    <dgm:pt modelId="{A9A3455F-BF11-4752-B340-E7BD4B624075}">
      <dgm:prSet phldrT="[文本]" custT="1">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zh-CN" altLang="en-US" sz="1800" dirty="0" smtClean="0">
              <a:solidFill>
                <a:schemeClr val="tx1"/>
              </a:solidFill>
            </a:rPr>
            <a:t>风险跟踪</a:t>
          </a:r>
          <a:endParaRPr lang="en-US" altLang="zh-CN" sz="1800" dirty="0" smtClean="0">
            <a:solidFill>
              <a:schemeClr val="tx1"/>
            </a:solidFill>
          </a:endParaRPr>
        </a:p>
        <a:p>
          <a:r>
            <a:rPr lang="zh-CN" altLang="en-US" sz="1800" dirty="0" smtClean="0">
              <a:solidFill>
                <a:schemeClr val="tx1"/>
              </a:solidFill>
            </a:rPr>
            <a:t>和监控</a:t>
          </a:r>
          <a:endParaRPr lang="zh-CN" altLang="en-US" sz="1800" dirty="0">
            <a:solidFill>
              <a:schemeClr val="tx1"/>
            </a:solidFill>
          </a:endParaRPr>
        </a:p>
      </dgm:t>
    </dgm:pt>
    <dgm:pt modelId="{FF438FA4-FA48-424D-A3AD-ED70B4696FA7}" cxnId="{4D443DA5-DFFB-428A-A801-AAA2F7444D99}" type="parTrans">
      <dgm:prSet/>
      <dgm:spPr/>
      <dgm:t>
        <a:bodyPr/>
        <a:lstStyle/>
        <a:p>
          <a:endParaRPr lang="zh-CN" altLang="en-US"/>
        </a:p>
      </dgm:t>
    </dgm:pt>
    <dgm:pt modelId="{C5E4B490-537D-402C-A7AF-B7D3AE51090F}" cxnId="{4D443DA5-DFFB-428A-A801-AAA2F7444D99}" type="sibTrans">
      <dgm:prSet>
        <dgm:style>
          <a:lnRef idx="2">
            <a:schemeClr val="accent5">
              <a:shade val="50000"/>
            </a:schemeClr>
          </a:lnRef>
          <a:fillRef idx="1">
            <a:schemeClr val="accent5"/>
          </a:fillRef>
          <a:effectRef idx="0">
            <a:schemeClr val="accent5"/>
          </a:effectRef>
          <a:fontRef idx="minor">
            <a:schemeClr val="lt1"/>
          </a:fontRef>
        </dgm:style>
      </dgm:prSet>
      <dgm:spPr>
        <a:ln w="57150"/>
      </dgm:spPr>
      <dgm:t>
        <a:bodyPr/>
        <a:lstStyle/>
        <a:p>
          <a:endParaRPr lang="zh-CN" altLang="en-US" sz="1800"/>
        </a:p>
      </dgm:t>
    </dgm:pt>
    <dgm:pt modelId="{8A82E3D7-B83D-4ECB-BDC8-017C28A5DC24}" type="pres">
      <dgm:prSet presAssocID="{6741A04E-D190-46D5-B4B1-2A126D47E865}" presName="cycle" presStyleCnt="0">
        <dgm:presLayoutVars>
          <dgm:dir/>
          <dgm:resizeHandles val="exact"/>
        </dgm:presLayoutVars>
      </dgm:prSet>
      <dgm:spPr/>
      <dgm:t>
        <a:bodyPr/>
        <a:lstStyle/>
        <a:p>
          <a:endParaRPr lang="zh-CN" altLang="en-US"/>
        </a:p>
      </dgm:t>
    </dgm:pt>
    <dgm:pt modelId="{19B9D074-B7D2-4427-A78E-043F703AA4F3}" type="pres">
      <dgm:prSet presAssocID="{6F55A294-8647-4206-B18A-9708333258F2}" presName="node" presStyleLbl="node1" presStyleIdx="0" presStyleCnt="4" custScaleY="58011">
        <dgm:presLayoutVars>
          <dgm:bulletEnabled val="1"/>
        </dgm:presLayoutVars>
      </dgm:prSet>
      <dgm:spPr/>
      <dgm:t>
        <a:bodyPr/>
        <a:lstStyle/>
        <a:p>
          <a:endParaRPr lang="zh-CN" altLang="en-US"/>
        </a:p>
      </dgm:t>
    </dgm:pt>
    <dgm:pt modelId="{7C5698A8-CB58-481A-B083-261F9DD787BF}" type="pres">
      <dgm:prSet presAssocID="{6F55A294-8647-4206-B18A-9708333258F2}" presName="spNode" presStyleCnt="0"/>
      <dgm:spPr/>
    </dgm:pt>
    <dgm:pt modelId="{CD93E539-F175-434C-A44F-E62DCCC59B64}" type="pres">
      <dgm:prSet presAssocID="{41CFB9AB-E8CA-4109-898C-F38F9882943C}" presName="sibTrans" presStyleLbl="sibTrans1D1" presStyleIdx="0" presStyleCnt="4"/>
      <dgm:spPr/>
      <dgm:t>
        <a:bodyPr/>
        <a:lstStyle/>
        <a:p>
          <a:endParaRPr lang="zh-CN" altLang="en-US"/>
        </a:p>
      </dgm:t>
    </dgm:pt>
    <dgm:pt modelId="{0448D27A-49ED-4E08-95E3-C62C99C6B15C}" type="pres">
      <dgm:prSet presAssocID="{FA643E97-A47F-4842-8682-30E9B4447287}" presName="node" presStyleLbl="node1" presStyleIdx="1" presStyleCnt="4" custScaleY="51259" custRadScaleRad="131237">
        <dgm:presLayoutVars>
          <dgm:bulletEnabled val="1"/>
        </dgm:presLayoutVars>
      </dgm:prSet>
      <dgm:spPr/>
      <dgm:t>
        <a:bodyPr/>
        <a:lstStyle/>
        <a:p>
          <a:endParaRPr lang="zh-CN" altLang="en-US"/>
        </a:p>
      </dgm:t>
    </dgm:pt>
    <dgm:pt modelId="{575C25EC-7CAC-45A0-BDC4-6F47B862DE3B}" type="pres">
      <dgm:prSet presAssocID="{FA643E97-A47F-4842-8682-30E9B4447287}" presName="spNode" presStyleCnt="0"/>
      <dgm:spPr/>
    </dgm:pt>
    <dgm:pt modelId="{7E5407EE-694D-4963-A561-7995ABE95DFF}" type="pres">
      <dgm:prSet presAssocID="{C580E8C3-602F-4EF7-83BB-914CE3EA867D}" presName="sibTrans" presStyleLbl="sibTrans1D1" presStyleIdx="1" presStyleCnt="4"/>
      <dgm:spPr/>
      <dgm:t>
        <a:bodyPr/>
        <a:lstStyle/>
        <a:p>
          <a:endParaRPr lang="zh-CN" altLang="en-US"/>
        </a:p>
      </dgm:t>
    </dgm:pt>
    <dgm:pt modelId="{2152D061-B01B-4850-BC59-09EC191B8167}" type="pres">
      <dgm:prSet presAssocID="{D126FA88-19EE-4DF9-AAEB-9F3CBE33CD44}" presName="node" presStyleLbl="node1" presStyleIdx="2" presStyleCnt="4" custScaleY="84166">
        <dgm:presLayoutVars>
          <dgm:bulletEnabled val="1"/>
        </dgm:presLayoutVars>
      </dgm:prSet>
      <dgm:spPr/>
      <dgm:t>
        <a:bodyPr/>
        <a:lstStyle/>
        <a:p>
          <a:endParaRPr lang="zh-CN" altLang="en-US"/>
        </a:p>
      </dgm:t>
    </dgm:pt>
    <dgm:pt modelId="{34EE1681-7F7F-4D06-9C1B-283553C00C65}" type="pres">
      <dgm:prSet presAssocID="{D126FA88-19EE-4DF9-AAEB-9F3CBE33CD44}" presName="spNode" presStyleCnt="0"/>
      <dgm:spPr/>
    </dgm:pt>
    <dgm:pt modelId="{41249F0D-984F-4BB2-BE9D-96C420F3F332}" type="pres">
      <dgm:prSet presAssocID="{17A401A1-DC27-449F-B61F-2C26A719CD4A}" presName="sibTrans" presStyleLbl="sibTrans1D1" presStyleIdx="2" presStyleCnt="4"/>
      <dgm:spPr/>
      <dgm:t>
        <a:bodyPr/>
        <a:lstStyle/>
        <a:p>
          <a:endParaRPr lang="zh-CN" altLang="en-US"/>
        </a:p>
      </dgm:t>
    </dgm:pt>
    <dgm:pt modelId="{D53B5AFC-A0A0-4FA6-BF43-187013611961}" type="pres">
      <dgm:prSet presAssocID="{A9A3455F-BF11-4752-B340-E7BD4B624075}" presName="node" presStyleLbl="node1" presStyleIdx="3" presStyleCnt="4" custScaleY="88064" custRadScaleRad="121281">
        <dgm:presLayoutVars>
          <dgm:bulletEnabled val="1"/>
        </dgm:presLayoutVars>
      </dgm:prSet>
      <dgm:spPr/>
      <dgm:t>
        <a:bodyPr/>
        <a:lstStyle/>
        <a:p>
          <a:endParaRPr lang="zh-CN" altLang="en-US"/>
        </a:p>
      </dgm:t>
    </dgm:pt>
    <dgm:pt modelId="{671987D5-7A19-44FA-903B-CA57065AD197}" type="pres">
      <dgm:prSet presAssocID="{A9A3455F-BF11-4752-B340-E7BD4B624075}" presName="spNode" presStyleCnt="0"/>
      <dgm:spPr/>
    </dgm:pt>
    <dgm:pt modelId="{A1D32E8B-86CF-498D-8D65-B284A6AADA5E}" type="pres">
      <dgm:prSet presAssocID="{C5E4B490-537D-402C-A7AF-B7D3AE51090F}" presName="sibTrans" presStyleLbl="sibTrans1D1" presStyleIdx="3" presStyleCnt="4"/>
      <dgm:spPr/>
      <dgm:t>
        <a:bodyPr/>
        <a:lstStyle/>
        <a:p>
          <a:endParaRPr lang="zh-CN" altLang="en-US"/>
        </a:p>
      </dgm:t>
    </dgm:pt>
  </dgm:ptLst>
  <dgm:cxnLst>
    <dgm:cxn modelId="{4D443DA5-DFFB-428A-A801-AAA2F7444D99}" srcId="{6741A04E-D190-46D5-B4B1-2A126D47E865}" destId="{A9A3455F-BF11-4752-B340-E7BD4B624075}" srcOrd="3" destOrd="0" parTransId="{FF438FA4-FA48-424D-A3AD-ED70B4696FA7}" sibTransId="{C5E4B490-537D-402C-A7AF-B7D3AE51090F}"/>
    <dgm:cxn modelId="{A58F016D-ACBF-4679-AF6C-798DE0BA4AD2}" type="presOf" srcId="{A9A3455F-BF11-4752-B340-E7BD4B624075}" destId="{D53B5AFC-A0A0-4FA6-BF43-187013611961}" srcOrd="0" destOrd="0" presId="urn:microsoft.com/office/officeart/2005/8/layout/cycle5"/>
    <dgm:cxn modelId="{AD3CC584-2BE9-4EC8-A467-04704D8215A6}" srcId="{6741A04E-D190-46D5-B4B1-2A126D47E865}" destId="{FA643E97-A47F-4842-8682-30E9B4447287}" srcOrd="1" destOrd="0" parTransId="{D37C2BBD-5FBE-46B8-9A21-DAA74667DC60}" sibTransId="{C580E8C3-602F-4EF7-83BB-914CE3EA867D}"/>
    <dgm:cxn modelId="{831E3FB0-CBA1-45C9-BF64-630DE2369CC4}" type="presOf" srcId="{17A401A1-DC27-449F-B61F-2C26A719CD4A}" destId="{41249F0D-984F-4BB2-BE9D-96C420F3F332}" srcOrd="0" destOrd="0" presId="urn:microsoft.com/office/officeart/2005/8/layout/cycle5"/>
    <dgm:cxn modelId="{4AB042DC-6919-451B-BB8C-FC7E63CDE531}" type="presOf" srcId="{6741A04E-D190-46D5-B4B1-2A126D47E865}" destId="{8A82E3D7-B83D-4ECB-BDC8-017C28A5DC24}" srcOrd="0" destOrd="0" presId="urn:microsoft.com/office/officeart/2005/8/layout/cycle5"/>
    <dgm:cxn modelId="{79CD1F74-5A81-407A-8B1C-7D09A85FE382}" type="presOf" srcId="{6F55A294-8647-4206-B18A-9708333258F2}" destId="{19B9D074-B7D2-4427-A78E-043F703AA4F3}" srcOrd="0" destOrd="0" presId="urn:microsoft.com/office/officeart/2005/8/layout/cycle5"/>
    <dgm:cxn modelId="{AC6DEA1A-A61E-4E83-AF31-F3B9EF0A63AF}" type="presOf" srcId="{C580E8C3-602F-4EF7-83BB-914CE3EA867D}" destId="{7E5407EE-694D-4963-A561-7995ABE95DFF}" srcOrd="0" destOrd="0" presId="urn:microsoft.com/office/officeart/2005/8/layout/cycle5"/>
    <dgm:cxn modelId="{852F3243-BCE6-4E2D-B8AB-3D6BEF45E0BB}" srcId="{6741A04E-D190-46D5-B4B1-2A126D47E865}" destId="{6F55A294-8647-4206-B18A-9708333258F2}" srcOrd="0" destOrd="0" parTransId="{17EC5E44-0E4C-46C7-8354-7167EF5ACF68}" sibTransId="{41CFB9AB-E8CA-4109-898C-F38F9882943C}"/>
    <dgm:cxn modelId="{5CC56692-0C34-4AB5-BCCC-1E784E4A8856}" srcId="{6741A04E-D190-46D5-B4B1-2A126D47E865}" destId="{D126FA88-19EE-4DF9-AAEB-9F3CBE33CD44}" srcOrd="2" destOrd="0" parTransId="{2471DE9F-E162-430B-9702-3626E140F679}" sibTransId="{17A401A1-DC27-449F-B61F-2C26A719CD4A}"/>
    <dgm:cxn modelId="{D66EEEC3-54C5-4A69-9AED-E5597B649080}" type="presOf" srcId="{41CFB9AB-E8CA-4109-898C-F38F9882943C}" destId="{CD93E539-F175-434C-A44F-E62DCCC59B64}" srcOrd="0" destOrd="0" presId="urn:microsoft.com/office/officeart/2005/8/layout/cycle5"/>
    <dgm:cxn modelId="{91D6E397-8076-4748-8FB7-20FE4DE284BF}" type="presOf" srcId="{D126FA88-19EE-4DF9-AAEB-9F3CBE33CD44}" destId="{2152D061-B01B-4850-BC59-09EC191B8167}" srcOrd="0" destOrd="0" presId="urn:microsoft.com/office/officeart/2005/8/layout/cycle5"/>
    <dgm:cxn modelId="{9F8EC81A-88F6-48BD-92C4-12D4D08DC34F}" type="presOf" srcId="{C5E4B490-537D-402C-A7AF-B7D3AE51090F}" destId="{A1D32E8B-86CF-498D-8D65-B284A6AADA5E}" srcOrd="0" destOrd="0" presId="urn:microsoft.com/office/officeart/2005/8/layout/cycle5"/>
    <dgm:cxn modelId="{610B67CC-AD5E-48B5-8795-E28E2DFF9426}" type="presOf" srcId="{FA643E97-A47F-4842-8682-30E9B4447287}" destId="{0448D27A-49ED-4E08-95E3-C62C99C6B15C}" srcOrd="0" destOrd="0" presId="urn:microsoft.com/office/officeart/2005/8/layout/cycle5"/>
    <dgm:cxn modelId="{2BACB842-3415-4445-A66E-784D8BA4B23F}" type="presParOf" srcId="{8A82E3D7-B83D-4ECB-BDC8-017C28A5DC24}" destId="{19B9D074-B7D2-4427-A78E-043F703AA4F3}" srcOrd="0" destOrd="0" presId="urn:microsoft.com/office/officeart/2005/8/layout/cycle5"/>
    <dgm:cxn modelId="{3EF69D81-6514-4236-80CB-6EC376B01729}" type="presParOf" srcId="{8A82E3D7-B83D-4ECB-BDC8-017C28A5DC24}" destId="{7C5698A8-CB58-481A-B083-261F9DD787BF}" srcOrd="1" destOrd="0" presId="urn:microsoft.com/office/officeart/2005/8/layout/cycle5"/>
    <dgm:cxn modelId="{E198303A-F0E0-4B4D-9286-5C9337C97612}" type="presParOf" srcId="{8A82E3D7-B83D-4ECB-BDC8-017C28A5DC24}" destId="{CD93E539-F175-434C-A44F-E62DCCC59B64}" srcOrd="2" destOrd="0" presId="urn:microsoft.com/office/officeart/2005/8/layout/cycle5"/>
    <dgm:cxn modelId="{EEAD0714-1467-48CD-8199-DA0FBF615939}" type="presParOf" srcId="{8A82E3D7-B83D-4ECB-BDC8-017C28A5DC24}" destId="{0448D27A-49ED-4E08-95E3-C62C99C6B15C}" srcOrd="3" destOrd="0" presId="urn:microsoft.com/office/officeart/2005/8/layout/cycle5"/>
    <dgm:cxn modelId="{025FDA54-6DBF-4CE1-AA67-7088BA8E8CBD}" type="presParOf" srcId="{8A82E3D7-B83D-4ECB-BDC8-017C28A5DC24}" destId="{575C25EC-7CAC-45A0-BDC4-6F47B862DE3B}" srcOrd="4" destOrd="0" presId="urn:microsoft.com/office/officeart/2005/8/layout/cycle5"/>
    <dgm:cxn modelId="{0368F7A5-F1F7-4499-B07E-1A523266CC33}" type="presParOf" srcId="{8A82E3D7-B83D-4ECB-BDC8-017C28A5DC24}" destId="{7E5407EE-694D-4963-A561-7995ABE95DFF}" srcOrd="5" destOrd="0" presId="urn:microsoft.com/office/officeart/2005/8/layout/cycle5"/>
    <dgm:cxn modelId="{9C22FD17-9D59-4360-A69C-6681C8179442}" type="presParOf" srcId="{8A82E3D7-B83D-4ECB-BDC8-017C28A5DC24}" destId="{2152D061-B01B-4850-BC59-09EC191B8167}" srcOrd="6" destOrd="0" presId="urn:microsoft.com/office/officeart/2005/8/layout/cycle5"/>
    <dgm:cxn modelId="{69479F5A-2A57-4041-89D5-A8061BDEC24A}" type="presParOf" srcId="{8A82E3D7-B83D-4ECB-BDC8-017C28A5DC24}" destId="{34EE1681-7F7F-4D06-9C1B-283553C00C65}" srcOrd="7" destOrd="0" presId="urn:microsoft.com/office/officeart/2005/8/layout/cycle5"/>
    <dgm:cxn modelId="{2371307A-36F4-4BA8-A6C0-737AF625BD24}" type="presParOf" srcId="{8A82E3D7-B83D-4ECB-BDC8-017C28A5DC24}" destId="{41249F0D-984F-4BB2-BE9D-96C420F3F332}" srcOrd="8" destOrd="0" presId="urn:microsoft.com/office/officeart/2005/8/layout/cycle5"/>
    <dgm:cxn modelId="{AEBB8F8B-E418-41D7-804B-0494C54BB0BA}" type="presParOf" srcId="{8A82E3D7-B83D-4ECB-BDC8-017C28A5DC24}" destId="{D53B5AFC-A0A0-4FA6-BF43-187013611961}" srcOrd="9" destOrd="0" presId="urn:microsoft.com/office/officeart/2005/8/layout/cycle5"/>
    <dgm:cxn modelId="{63AA3C42-7B74-4FDE-95C1-66278BB4F1FE}" type="presParOf" srcId="{8A82E3D7-B83D-4ECB-BDC8-017C28A5DC24}" destId="{671987D5-7A19-44FA-903B-CA57065AD197}" srcOrd="10" destOrd="0" presId="urn:microsoft.com/office/officeart/2005/8/layout/cycle5"/>
    <dgm:cxn modelId="{AE60B00B-AD01-4653-B883-4600D8E99D89}" type="presParOf" srcId="{8A82E3D7-B83D-4ECB-BDC8-017C28A5DC24}" destId="{A1D32E8B-86CF-498D-8D65-B284A6AADA5E}" srcOrd="11" destOrd="0" presId="urn:microsoft.com/office/officeart/2005/8/layout/cycle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2714644" cy="2000264"/>
        <a:chOff x="0" y="0"/>
        <a:chExt cx="2714644" cy="2000264"/>
      </a:xfrm>
      <a:scene3d>
        <a:camera prst="isometricOffAxis2Left" zoom="95000"/>
        <a:lightRig rig="flat" dir="t"/>
      </a:scene3d>
    </dsp:grpSpPr>
    <dsp:sp modelId="{B3745FFA-3B17-4E14-A3F3-EA1E26C867C8}">
      <dsp:nvSpPr>
        <dsp:cNvPr id="3" name="梯形 2"/>
        <dsp:cNvSpPr/>
      </dsp:nvSpPr>
      <dsp:spPr bwMode="white">
        <a:xfrm>
          <a:off x="831539" y="0"/>
          <a:ext cx="1051566" cy="774838"/>
        </a:xfrm>
        <a:prstGeom prst="trapezoid">
          <a:avLst>
            <a:gd name="adj" fmla="val 67857"/>
          </a:avLst>
        </a:prstGeom>
        <a:sp3d extrusionH="381000" contourW="38100" prstMaterial="matte">
          <a:contourClr>
            <a:schemeClr val="lt1"/>
          </a:contourClr>
        </a:sp3d>
      </dsp:spPr>
      <dsp:style>
        <a:lnRef idx="0">
          <a:schemeClr val="lt1"/>
        </a:lnRef>
        <a:fillRef idx="1">
          <a:schemeClr val="accent5">
            <a:shade val="80000"/>
            <a:hueOff val="0"/>
            <a:satOff val="0"/>
            <a:lumOff val="0"/>
            <a:alpha val="100000"/>
          </a:schemeClr>
        </a:fillRef>
        <a:effectRef idx="0">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smtClean="0">
              <a:solidFill>
                <a:schemeClr val="tx1"/>
              </a:solidFill>
            </a:rPr>
            <a:t>阶段</a:t>
          </a:r>
          <a:endParaRPr lang="zh-CN" altLang="en-US" sz="1400" dirty="0">
            <a:solidFill>
              <a:schemeClr val="tx1"/>
            </a:solidFill>
          </a:endParaRPr>
        </a:p>
      </dsp:txBody>
      <dsp:txXfrm>
        <a:off x="831539" y="0"/>
        <a:ext cx="1051566" cy="774838"/>
      </dsp:txXfrm>
    </dsp:sp>
    <dsp:sp modelId="{7C29C5DD-A97A-4A85-9F7B-9255DA5C1807}">
      <dsp:nvSpPr>
        <dsp:cNvPr id="4" name="梯形 3"/>
        <dsp:cNvSpPr/>
      </dsp:nvSpPr>
      <dsp:spPr bwMode="white">
        <a:xfrm>
          <a:off x="564402" y="774838"/>
          <a:ext cx="1585840" cy="393676"/>
        </a:xfrm>
        <a:prstGeom prst="trapezoid">
          <a:avLst>
            <a:gd name="adj" fmla="val 67857"/>
          </a:avLst>
        </a:prstGeom>
        <a:sp3d extrusionH="381000" contourW="38100" prstMaterial="matte">
          <a:contourClr>
            <a:schemeClr val="lt1"/>
          </a:contourClr>
        </a:sp3d>
      </dsp:spPr>
      <dsp:style>
        <a:lnRef idx="0">
          <a:schemeClr val="lt1"/>
        </a:lnRef>
        <a:fillRef idx="1">
          <a:schemeClr val="accent5">
            <a:shade val="80000"/>
            <a:hueOff val="40000"/>
            <a:satOff val="915"/>
            <a:lumOff val="6667"/>
            <a:alpha val="100000"/>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步骤</a:t>
          </a:r>
          <a:endParaRPr lang="zh-CN" altLang="en-US" sz="1600" dirty="0">
            <a:solidFill>
              <a:schemeClr val="tx1"/>
            </a:solidFill>
          </a:endParaRPr>
        </a:p>
      </dsp:txBody>
      <dsp:txXfrm>
        <a:off x="564402" y="774838"/>
        <a:ext cx="1585840" cy="393676"/>
      </dsp:txXfrm>
    </dsp:sp>
    <dsp:sp modelId="{CFA0D070-21D3-4A7C-9B7F-336AEA405397}">
      <dsp:nvSpPr>
        <dsp:cNvPr id="5" name="梯形 4"/>
        <dsp:cNvSpPr/>
      </dsp:nvSpPr>
      <dsp:spPr bwMode="white">
        <a:xfrm>
          <a:off x="282201" y="1168514"/>
          <a:ext cx="2150242" cy="415875"/>
        </a:xfrm>
        <a:prstGeom prst="trapezoid">
          <a:avLst>
            <a:gd name="adj" fmla="val 67857"/>
          </a:avLst>
        </a:prstGeom>
        <a:sp3d extrusionH="381000" contourW="38100" prstMaterial="matte">
          <a:contourClr>
            <a:schemeClr val="lt1"/>
          </a:contourClr>
        </a:sp3d>
      </dsp:spPr>
      <dsp:style>
        <a:lnRef idx="0">
          <a:schemeClr val="lt1"/>
        </a:lnRef>
        <a:fillRef idx="1">
          <a:schemeClr val="accent5">
            <a:shade val="80000"/>
            <a:hueOff val="80000"/>
            <a:satOff val="1830"/>
            <a:lumOff val="13333"/>
            <a:alpha val="100000"/>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任务</a:t>
          </a:r>
          <a:endParaRPr lang="zh-CN" altLang="en-US" sz="1600" dirty="0">
            <a:solidFill>
              <a:schemeClr val="tx1"/>
            </a:solidFill>
          </a:endParaRPr>
        </a:p>
      </dsp:txBody>
      <dsp:txXfrm>
        <a:off x="282201" y="1168514"/>
        <a:ext cx="2150242" cy="415875"/>
      </dsp:txXfrm>
    </dsp:sp>
    <dsp:sp modelId="{96D6B2C5-4003-41D1-A89F-9D5945ED8411}">
      <dsp:nvSpPr>
        <dsp:cNvPr id="6" name="梯形 5"/>
        <dsp:cNvSpPr/>
      </dsp:nvSpPr>
      <dsp:spPr bwMode="white">
        <a:xfrm>
          <a:off x="0" y="1584389"/>
          <a:ext cx="2714644" cy="415875"/>
        </a:xfrm>
        <a:prstGeom prst="trapezoid">
          <a:avLst>
            <a:gd name="adj" fmla="val 67857"/>
          </a:avLst>
        </a:prstGeom>
        <a:sp3d extrusionH="381000" contourW="38100" prstMaterial="matte">
          <a:contourClr>
            <a:schemeClr val="lt1"/>
          </a:contourClr>
        </a:sp3d>
      </dsp:spPr>
      <dsp:style>
        <a:lnRef idx="0">
          <a:schemeClr val="lt1"/>
        </a:lnRef>
        <a:fillRef idx="1">
          <a:schemeClr val="accent5">
            <a:shade val="80000"/>
            <a:hueOff val="120000"/>
            <a:satOff val="2745"/>
            <a:lumOff val="20000"/>
            <a:alpha val="100000"/>
          </a:schemeClr>
        </a:fillRef>
        <a:effectRef idx="0">
          <a:scrgbClr r="0" g="0" b="0"/>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活动</a:t>
          </a:r>
          <a:endParaRPr lang="zh-CN" altLang="en-US" sz="1600" dirty="0">
            <a:solidFill>
              <a:schemeClr val="tx1"/>
            </a:solidFill>
          </a:endParaRPr>
        </a:p>
      </dsp:txBody>
      <dsp:txXfrm>
        <a:off x="0" y="1584389"/>
        <a:ext cx="2714644" cy="4158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429552" cy="4064000"/>
        <a:chOff x="0" y="0"/>
        <a:chExt cx="7429552" cy="4064000"/>
      </a:xfrm>
    </dsp:grpSpPr>
    <dsp:sp modelId="{76A95831-1050-48CF-9CE3-7C4D7E8BDE5B}">
      <dsp:nvSpPr>
        <dsp:cNvPr id="3" name="椭圆 2"/>
        <dsp:cNvSpPr/>
      </dsp:nvSpPr>
      <dsp:spPr bwMode="white">
        <a:xfrm>
          <a:off x="3180039" y="1497263"/>
          <a:ext cx="1069474" cy="1069474"/>
        </a:xfrm>
        <a:prstGeom prst="ellipse">
          <a:avLst/>
        </a:prstGeom>
        <a:ln>
          <a:noFill/>
        </a:ln>
      </dsp:spPr>
      <dsp:style>
        <a:lnRef idx="2">
          <a:schemeClr val="accent5">
            <a:shade val="50000"/>
          </a:schemeClr>
        </a:lnRef>
        <a:fillRef idx="1">
          <a:schemeClr val="accent5"/>
        </a:fillRef>
        <a:effectRef idx="0">
          <a:schemeClr val="accent5"/>
        </a:effectRef>
        <a:fontRef idx="minor">
          <a:schemeClr val="lt1"/>
        </a:fontRef>
      </dsp:style>
      <dsp:txBody>
        <a:bodyPr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smtClean="0">
              <a:solidFill>
                <a:schemeClr val="tx1"/>
              </a:solidFill>
            </a:rPr>
            <a:t>项目总结</a:t>
          </a:r>
          <a:endParaRPr lang="zh-CN" altLang="en-US" sz="2400" dirty="0">
            <a:solidFill>
              <a:schemeClr val="tx1"/>
            </a:solidFill>
          </a:endParaRPr>
        </a:p>
      </dsp:txBody>
      <dsp:txXfrm>
        <a:off x="3180039" y="1497263"/>
        <a:ext cx="1069474" cy="1069474"/>
      </dsp:txXfrm>
    </dsp:sp>
    <dsp:sp modelId="{75670F8C-0E49-4B62-9C5E-BA994EA3E8EC}">
      <dsp:nvSpPr>
        <dsp:cNvPr id="4" name="右箭头 3"/>
        <dsp:cNvSpPr/>
      </dsp:nvSpPr>
      <dsp:spPr bwMode="white">
        <a:xfrm rot="-2260831">
          <a:off x="4318372" y="1101558"/>
          <a:ext cx="731402"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2260831">
        <a:off x="4318372" y="1101558"/>
        <a:ext cx="731402" cy="363621"/>
      </dsp:txXfrm>
    </dsp:sp>
    <dsp:sp modelId="{A86EFEF0-F48F-4666-BD35-E31B234D20CC}">
      <dsp:nvSpPr>
        <dsp:cNvPr id="5" name="矩形 4"/>
        <dsp:cNvSpPr/>
      </dsp:nvSpPr>
      <dsp:spPr bwMode="white">
        <a:xfrm>
          <a:off x="5118633" y="0"/>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t>过程资产库</a:t>
          </a:r>
          <a:endParaRPr lang="zh-CN" altLang="en-US" sz="1800" dirty="0"/>
        </a:p>
      </dsp:txBody>
      <dsp:txXfrm>
        <a:off x="5118633" y="0"/>
        <a:ext cx="1069474" cy="1069474"/>
      </dsp:txXfrm>
    </dsp:sp>
    <dsp:sp modelId="{FF429DCD-8F22-4C04-BB67-F0CD4B3BC063}">
      <dsp:nvSpPr>
        <dsp:cNvPr id="6" name="右箭头 5"/>
        <dsp:cNvSpPr/>
      </dsp:nvSpPr>
      <dsp:spPr bwMode="white">
        <a:xfrm rot="-915659">
          <a:off x="4616403" y="1475883"/>
          <a:ext cx="940550"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915659">
        <a:off x="4616403" y="1475883"/>
        <a:ext cx="940550" cy="363621"/>
      </dsp:txXfrm>
    </dsp:sp>
    <dsp:sp modelId="{B6943CF1-60DE-462B-BB78-9E57D66DF4B4}">
      <dsp:nvSpPr>
        <dsp:cNvPr id="7" name="矩形 6"/>
        <dsp:cNvSpPr/>
      </dsp:nvSpPr>
      <dsp:spPr bwMode="white">
        <a:xfrm>
          <a:off x="5923844" y="748650"/>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t>组织级度量</a:t>
          </a:r>
          <a:endParaRPr lang="zh-CN" altLang="en-US" sz="1800" dirty="0"/>
        </a:p>
      </dsp:txBody>
      <dsp:txXfrm>
        <a:off x="5923844" y="748650"/>
        <a:ext cx="1069474" cy="1069474"/>
      </dsp:txXfrm>
    </dsp:sp>
    <dsp:sp modelId="{C9E9C32F-BE5E-4241-919E-6732C40419B3}">
      <dsp:nvSpPr>
        <dsp:cNvPr id="8" name="右箭头 7"/>
        <dsp:cNvSpPr/>
      </dsp:nvSpPr>
      <dsp:spPr bwMode="white">
        <a:xfrm rot="936036">
          <a:off x="4601086" y="2224503"/>
          <a:ext cx="908554"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936036">
        <a:off x="4601086" y="2224503"/>
        <a:ext cx="908554" cy="363621"/>
      </dsp:txXfrm>
    </dsp:sp>
    <dsp:sp modelId="{E03DE2C4-1ED2-4B4B-B73F-6B10D0E8D1B6}">
      <dsp:nvSpPr>
        <dsp:cNvPr id="9" name="矩形 8"/>
        <dsp:cNvSpPr/>
      </dsp:nvSpPr>
      <dsp:spPr bwMode="white">
        <a:xfrm>
          <a:off x="5861213" y="2245891"/>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t>主要风险清单</a:t>
          </a:r>
          <a:endParaRPr lang="zh-CN" altLang="en-US" sz="1800" dirty="0"/>
        </a:p>
      </dsp:txBody>
      <dsp:txXfrm>
        <a:off x="5861213" y="2245891"/>
        <a:ext cx="1069474" cy="1069474"/>
      </dsp:txXfrm>
    </dsp:sp>
    <dsp:sp modelId="{D291182B-B9E5-4BC6-8A78-E57F9631A8CE}">
      <dsp:nvSpPr>
        <dsp:cNvPr id="10" name="右箭头 9"/>
        <dsp:cNvSpPr/>
      </dsp:nvSpPr>
      <dsp:spPr bwMode="white">
        <a:xfrm rot="2372760">
          <a:off x="4281686" y="2598814"/>
          <a:ext cx="679520"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2372760">
        <a:off x="4281686" y="2598814"/>
        <a:ext cx="679520" cy="363621"/>
      </dsp:txXfrm>
    </dsp:sp>
    <dsp:sp modelId="{6905D1FD-DD89-4DC8-A5A3-A28FF8AADF77}">
      <dsp:nvSpPr>
        <dsp:cNvPr id="11" name="矩形 10"/>
        <dsp:cNvSpPr/>
      </dsp:nvSpPr>
      <dsp:spPr bwMode="white">
        <a:xfrm>
          <a:off x="4993380" y="2994512"/>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t>过程改进计划</a:t>
          </a:r>
          <a:endParaRPr lang="zh-CN" altLang="en-US" sz="1800" dirty="0"/>
        </a:p>
      </dsp:txBody>
      <dsp:txXfrm>
        <a:off x="4993380" y="2994512"/>
        <a:ext cx="1069474" cy="1069474"/>
      </dsp:txXfrm>
    </dsp:sp>
    <dsp:sp modelId="{F6EADB48-6F2B-4E9F-9BE0-0B7990A1DCB1}">
      <dsp:nvSpPr>
        <dsp:cNvPr id="12" name="右箭头 11"/>
        <dsp:cNvSpPr/>
      </dsp:nvSpPr>
      <dsp:spPr bwMode="white">
        <a:xfrm rot="9887148" flipH="1" flipV="1">
          <a:off x="1865836" y="2224509"/>
          <a:ext cx="945129"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9887148" flipH="1" flipV="1">
        <a:off x="1865836" y="2224509"/>
        <a:ext cx="945129" cy="363621"/>
      </dsp:txXfrm>
    </dsp:sp>
    <dsp:sp modelId="{83ED0CE4-A9F6-4896-B74D-9851BFC7023C}">
      <dsp:nvSpPr>
        <dsp:cNvPr id="13" name="矩形 12"/>
        <dsp:cNvSpPr/>
      </dsp:nvSpPr>
      <dsp:spPr bwMode="white">
        <a:xfrm>
          <a:off x="427288" y="2245902"/>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团队成员经验</a:t>
          </a:r>
          <a:endParaRPr lang="zh-CN" altLang="en-US" sz="1800" dirty="0">
            <a:solidFill>
              <a:schemeClr val="tx1"/>
            </a:solidFill>
          </a:endParaRPr>
        </a:p>
      </dsp:txBody>
      <dsp:txXfrm>
        <a:off x="427288" y="2245902"/>
        <a:ext cx="1069474" cy="1069474"/>
      </dsp:txXfrm>
    </dsp:sp>
    <dsp:sp modelId="{94A61747-9A0F-462B-A729-FEDD5986A1A6}">
      <dsp:nvSpPr>
        <dsp:cNvPr id="14" name="右箭头 13"/>
        <dsp:cNvSpPr/>
      </dsp:nvSpPr>
      <dsp:spPr bwMode="white">
        <a:xfrm rot="11690748" flipH="1" flipV="1">
          <a:off x="1811728" y="1475872"/>
          <a:ext cx="981767" cy="363621"/>
        </a:xfrm>
        <a:prstGeom prst="rightArrow">
          <a:avLst>
            <a:gd name="adj1" fmla="val 60000"/>
            <a:gd name="adj2" fmla="val 50000"/>
          </a:avLst>
        </a:prstGeom>
        <a:ln>
          <a:solidFill>
            <a:schemeClr val="tx1"/>
          </a:solidFill>
        </a:ln>
      </dsp:spPr>
      <dsp:style>
        <a:lnRef idx="2">
          <a:schemeClr val="accent5"/>
        </a:lnRef>
        <a:fillRef idx="1">
          <a:schemeClr val="lt1"/>
        </a:fillRef>
        <a:effectRef idx="0">
          <a:schemeClr val="accent5"/>
        </a:effectRef>
        <a:fontRef idx="minor">
          <a:schemeClr val="dk1"/>
        </a:fontRef>
      </dsp:style>
      <dsp:txBody>
        <a:bodyPr rot="10800000" lIns="0" tIns="0" rIns="0" bIns="0" anchor="ctr"/>
        <a:lstStyle>
          <a:lvl1pPr algn="ctr">
            <a:defRPr sz="14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endParaRPr lang="zh-CN" altLang="en-US"/>
        </a:p>
      </dsp:txBody>
      <dsp:txXfrm rot="11690748" flipH="1" flipV="1">
        <a:off x="1811728" y="1475872"/>
        <a:ext cx="981767" cy="363621"/>
      </dsp:txXfrm>
    </dsp:sp>
    <dsp:sp modelId="{A0E9ADDB-0438-4226-93A6-71D1BFA56B07}">
      <dsp:nvSpPr>
        <dsp:cNvPr id="15" name="矩形 14"/>
        <dsp:cNvSpPr/>
      </dsp:nvSpPr>
      <dsp:spPr bwMode="white">
        <a:xfrm>
          <a:off x="355710" y="748627"/>
          <a:ext cx="1069474" cy="1069474"/>
        </a:xfrm>
        <a:prstGeom prst="rect">
          <a:avLst/>
        </a:prstGeom>
        <a:noFill/>
        <a:ln>
          <a:noFill/>
        </a:ln>
      </dsp:spPr>
      <dsp:style>
        <a:lnRef idx="2">
          <a:schemeClr val="accent5"/>
        </a:lnRef>
        <a:fillRef idx="1">
          <a:schemeClr val="lt1"/>
        </a:fillRef>
        <a:effectRef idx="0">
          <a:schemeClr val="accent5"/>
        </a:effectRef>
        <a:fontRef idx="minor">
          <a:schemeClr val="dk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项目数据</a:t>
          </a:r>
          <a:endParaRPr lang="zh-CN" altLang="en-US" sz="1800" dirty="0">
            <a:solidFill>
              <a:schemeClr val="tx1"/>
            </a:solidFill>
          </a:endParaRPr>
        </a:p>
      </dsp:txBody>
      <dsp:txXfrm>
        <a:off x="355710" y="748627"/>
        <a:ext cx="1069474" cy="106947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976430" cy="2817818"/>
        <a:chOff x="0" y="0"/>
        <a:chExt cx="1976430" cy="2817818"/>
      </a:xfrm>
    </dsp:grpSpPr>
    <dsp:sp modelId="{F3ACA14B-3865-440D-B495-41EB5596F0B8}">
      <dsp:nvSpPr>
        <dsp:cNvPr id="3" name="圆角矩形 2"/>
        <dsp:cNvSpPr/>
      </dsp:nvSpPr>
      <dsp:spPr bwMode="white">
        <a:xfrm>
          <a:off x="713711" y="0"/>
          <a:ext cx="549008" cy="28592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smtClean="0"/>
            <a:t>主管</a:t>
          </a:r>
          <a:endParaRPr lang="zh-CN" altLang="en-US" sz="1400" dirty="0"/>
        </a:p>
      </dsp:txBody>
      <dsp:txXfrm>
        <a:off x="713711" y="0"/>
        <a:ext cx="549008" cy="285929"/>
      </dsp:txXfrm>
    </dsp:sp>
    <dsp:sp modelId="{44B14CFF-8AAF-48E5-AA5B-C325D6CA8301}">
      <dsp:nvSpPr>
        <dsp:cNvPr id="4" name="任意多边形 3"/>
        <dsp:cNvSpPr/>
      </dsp:nvSpPr>
      <dsp:spPr bwMode="white">
        <a:xfrm>
          <a:off x="274504" y="285929"/>
          <a:ext cx="713711" cy="146403"/>
        </a:xfrm>
        <a:custGeom>
          <a:avLst/>
          <a:gdLst/>
          <a:ahLst/>
          <a:cxnLst/>
          <a:pathLst>
            <a:path w="1124" h="231">
              <a:moveTo>
                <a:pt x="1124" y="0"/>
              </a:moveTo>
              <a:lnTo>
                <a:pt x="1124" y="115"/>
              </a:lnTo>
              <a:lnTo>
                <a:pt x="0" y="115"/>
              </a:lnTo>
              <a:lnTo>
                <a:pt x="0" y="231"/>
              </a:lnTo>
            </a:path>
          </a:pathLst>
        </a:custGeom>
      </dsp:spPr>
      <dsp:style>
        <a:lnRef idx="2">
          <a:schemeClr val="accent1">
            <a:shade val="60000"/>
          </a:schemeClr>
        </a:lnRef>
        <a:fillRef idx="0">
          <a:schemeClr val="accent1"/>
        </a:fillRef>
        <a:effectRef idx="0">
          <a:scrgbClr r="0" g="0" b="0"/>
        </a:effectRef>
        <a:fontRef idx="minor"/>
      </dsp:style>
      <dsp:txXfrm>
        <a:off x="274504" y="285929"/>
        <a:ext cx="713711" cy="146403"/>
      </dsp:txXfrm>
    </dsp:sp>
    <dsp:sp modelId="{DC2F728D-2709-4EEF-9EE0-2B38B735A19E}">
      <dsp:nvSpPr>
        <dsp:cNvPr id="5" name="椭圆 4"/>
        <dsp:cNvSpPr/>
      </dsp:nvSpPr>
      <dsp:spPr bwMode="white">
        <a:xfrm>
          <a:off x="104056"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104056" y="432332"/>
        <a:ext cx="340896" cy="227265"/>
      </dsp:txXfrm>
    </dsp:sp>
    <dsp:sp modelId="{B19FB23C-24B2-4985-B92B-5121C124B014}">
      <dsp:nvSpPr>
        <dsp:cNvPr id="6" name="任意多边形 5"/>
        <dsp:cNvSpPr/>
      </dsp:nvSpPr>
      <dsp:spPr bwMode="white">
        <a:xfrm>
          <a:off x="274504"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274504" y="659597"/>
        <a:ext cx="0" cy="146403"/>
      </dsp:txXfrm>
    </dsp:sp>
    <dsp:sp modelId="{F0321925-C26A-4144-B8AC-277DFB17F710}">
      <dsp:nvSpPr>
        <dsp:cNvPr id="7" name="圆角矩形 6"/>
        <dsp:cNvSpPr/>
      </dsp:nvSpPr>
      <dsp:spPr bwMode="white">
        <a:xfrm>
          <a:off x="0"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DEV</a:t>
          </a:r>
          <a:endParaRPr lang="zh-CN" altLang="en-US" sz="1400" dirty="0"/>
        </a:p>
      </dsp:txBody>
      <dsp:txXfrm>
        <a:off x="0" y="806000"/>
        <a:ext cx="549008" cy="1094069"/>
      </dsp:txXfrm>
    </dsp:sp>
    <dsp:sp modelId="{0D813992-BD56-473F-8533-CECA1F18E5D7}">
      <dsp:nvSpPr>
        <dsp:cNvPr id="8" name="任意多边形 7"/>
        <dsp:cNvSpPr/>
      </dsp:nvSpPr>
      <dsp:spPr bwMode="white">
        <a:xfrm>
          <a:off x="988215" y="285929"/>
          <a:ext cx="0" cy="146403"/>
        </a:xfrm>
        <a:custGeom>
          <a:avLst/>
          <a:gdLst/>
          <a:ahLst/>
          <a:cxnLst/>
          <a:pathLst>
            <a:path h="231">
              <a:moveTo>
                <a:pt x="0" y="0"/>
              </a:moveTo>
              <a:lnTo>
                <a:pt x="0" y="231"/>
              </a:lnTo>
            </a:path>
          </a:pathLst>
        </a:custGeom>
      </dsp:spPr>
      <dsp:style>
        <a:lnRef idx="2">
          <a:schemeClr val="accent1">
            <a:shade val="60000"/>
          </a:schemeClr>
        </a:lnRef>
        <a:fillRef idx="0">
          <a:schemeClr val="accent1"/>
        </a:fillRef>
        <a:effectRef idx="0">
          <a:scrgbClr r="0" g="0" b="0"/>
        </a:effectRef>
        <a:fontRef idx="minor"/>
      </dsp:style>
      <dsp:txXfrm>
        <a:off x="988215" y="285929"/>
        <a:ext cx="0" cy="146403"/>
      </dsp:txXfrm>
    </dsp:sp>
    <dsp:sp modelId="{5A047736-0975-4974-A8F6-A940056011E0}">
      <dsp:nvSpPr>
        <dsp:cNvPr id="9" name="椭圆 8"/>
        <dsp:cNvSpPr/>
      </dsp:nvSpPr>
      <dsp:spPr bwMode="white">
        <a:xfrm>
          <a:off x="817767"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817767" y="432332"/>
        <a:ext cx="340896" cy="227265"/>
      </dsp:txXfrm>
    </dsp:sp>
    <dsp:sp modelId="{9FCD4072-CD8B-4D7D-B503-C8F08CF622A1}">
      <dsp:nvSpPr>
        <dsp:cNvPr id="10" name="任意多边形 9"/>
        <dsp:cNvSpPr/>
      </dsp:nvSpPr>
      <dsp:spPr bwMode="white">
        <a:xfrm>
          <a:off x="988215"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988215" y="659597"/>
        <a:ext cx="0" cy="146403"/>
      </dsp:txXfrm>
    </dsp:sp>
    <dsp:sp modelId="{F639B545-9788-4A3D-A987-1227502641CA}">
      <dsp:nvSpPr>
        <dsp:cNvPr id="11" name="圆角矩形 10"/>
        <dsp:cNvSpPr/>
      </dsp:nvSpPr>
      <dsp:spPr bwMode="white">
        <a:xfrm>
          <a:off x="713711"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SVC</a:t>
          </a:r>
          <a:endParaRPr lang="zh-CN" altLang="en-US" sz="1400" dirty="0"/>
        </a:p>
      </dsp:txBody>
      <dsp:txXfrm>
        <a:off x="713711" y="806000"/>
        <a:ext cx="549008" cy="1094069"/>
      </dsp:txXfrm>
    </dsp:sp>
    <dsp:sp modelId="{C7EB98B7-2AF8-4D57-8114-A49287640B86}">
      <dsp:nvSpPr>
        <dsp:cNvPr id="12" name="任意多边形 11"/>
        <dsp:cNvSpPr/>
      </dsp:nvSpPr>
      <dsp:spPr bwMode="white">
        <a:xfrm>
          <a:off x="988215" y="285929"/>
          <a:ext cx="713711" cy="146403"/>
        </a:xfrm>
        <a:custGeom>
          <a:avLst/>
          <a:gdLst/>
          <a:ahLst/>
          <a:cxnLst/>
          <a:pathLst>
            <a:path w="1124" h="231">
              <a:moveTo>
                <a:pt x="0" y="0"/>
              </a:moveTo>
              <a:lnTo>
                <a:pt x="0" y="115"/>
              </a:lnTo>
              <a:lnTo>
                <a:pt x="1124" y="115"/>
              </a:lnTo>
              <a:lnTo>
                <a:pt x="1124" y="231"/>
              </a:lnTo>
            </a:path>
          </a:pathLst>
        </a:custGeom>
      </dsp:spPr>
      <dsp:style>
        <a:lnRef idx="2">
          <a:schemeClr val="accent1">
            <a:shade val="60000"/>
          </a:schemeClr>
        </a:lnRef>
        <a:fillRef idx="0">
          <a:schemeClr val="accent1"/>
        </a:fillRef>
        <a:effectRef idx="0">
          <a:scrgbClr r="0" g="0" b="0"/>
        </a:effectRef>
        <a:fontRef idx="minor"/>
      </dsp:style>
      <dsp:txXfrm>
        <a:off x="988215" y="285929"/>
        <a:ext cx="713711" cy="146403"/>
      </dsp:txXfrm>
    </dsp:sp>
    <dsp:sp modelId="{2C6B9EAD-4B85-4CEE-AC43-779F686F4586}">
      <dsp:nvSpPr>
        <dsp:cNvPr id="13" name="椭圆 12"/>
        <dsp:cNvSpPr/>
      </dsp:nvSpPr>
      <dsp:spPr bwMode="white">
        <a:xfrm>
          <a:off x="1531478"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p>
      </dsp:txBody>
      <dsp:txXfrm>
        <a:off x="1531478" y="432332"/>
        <a:ext cx="340896" cy="227265"/>
      </dsp:txXfrm>
    </dsp:sp>
    <dsp:sp modelId="{C78E775A-849C-48BB-9C2C-258C3638387E}">
      <dsp:nvSpPr>
        <dsp:cNvPr id="14" name="任意多边形 13"/>
        <dsp:cNvSpPr/>
      </dsp:nvSpPr>
      <dsp:spPr bwMode="white">
        <a:xfrm>
          <a:off x="1701926"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1701926" y="659597"/>
        <a:ext cx="0" cy="146403"/>
      </dsp:txXfrm>
    </dsp:sp>
    <dsp:sp modelId="{502DF6AC-27AC-4F55-8039-25FDF6392714}">
      <dsp:nvSpPr>
        <dsp:cNvPr id="15" name="圆角矩形 14"/>
        <dsp:cNvSpPr/>
      </dsp:nvSpPr>
      <dsp:spPr bwMode="white">
        <a:xfrm>
          <a:off x="1427422"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MKT</a:t>
          </a:r>
          <a:endParaRPr lang="zh-CN" altLang="en-US" sz="1400" dirty="0"/>
        </a:p>
      </dsp:txBody>
      <dsp:txXfrm>
        <a:off x="1427422" y="806000"/>
        <a:ext cx="549008" cy="1094069"/>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976430" cy="2817818"/>
        <a:chOff x="0" y="0"/>
        <a:chExt cx="1976430" cy="2817818"/>
      </a:xfrm>
    </dsp:grpSpPr>
    <dsp:sp modelId="{F3ACA14B-3865-440D-B495-41EB5596F0B8}">
      <dsp:nvSpPr>
        <dsp:cNvPr id="3" name="圆角矩形 2"/>
        <dsp:cNvSpPr/>
      </dsp:nvSpPr>
      <dsp:spPr bwMode="white">
        <a:xfrm>
          <a:off x="713711" y="0"/>
          <a:ext cx="549008" cy="28592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smtClean="0"/>
            <a:t>主管</a:t>
          </a:r>
          <a:endParaRPr lang="zh-CN" altLang="en-US" sz="1400" dirty="0"/>
        </a:p>
      </dsp:txBody>
      <dsp:txXfrm>
        <a:off x="713711" y="0"/>
        <a:ext cx="549008" cy="285929"/>
      </dsp:txXfrm>
    </dsp:sp>
    <dsp:sp modelId="{44B14CFF-8AAF-48E5-AA5B-C325D6CA8301}">
      <dsp:nvSpPr>
        <dsp:cNvPr id="4" name="任意多边形 3"/>
        <dsp:cNvSpPr/>
      </dsp:nvSpPr>
      <dsp:spPr bwMode="white">
        <a:xfrm>
          <a:off x="274504" y="285929"/>
          <a:ext cx="713711" cy="146403"/>
        </a:xfrm>
        <a:custGeom>
          <a:avLst/>
          <a:gdLst/>
          <a:ahLst/>
          <a:cxnLst/>
          <a:pathLst>
            <a:path w="1124" h="231">
              <a:moveTo>
                <a:pt x="1124" y="0"/>
              </a:moveTo>
              <a:lnTo>
                <a:pt x="1124" y="115"/>
              </a:lnTo>
              <a:lnTo>
                <a:pt x="0" y="115"/>
              </a:lnTo>
              <a:lnTo>
                <a:pt x="0" y="231"/>
              </a:lnTo>
            </a:path>
          </a:pathLst>
        </a:custGeom>
      </dsp:spPr>
      <dsp:style>
        <a:lnRef idx="2">
          <a:schemeClr val="accent1">
            <a:shade val="60000"/>
          </a:schemeClr>
        </a:lnRef>
        <a:fillRef idx="0">
          <a:schemeClr val="accent1"/>
        </a:fillRef>
        <a:effectRef idx="0">
          <a:scrgbClr r="0" g="0" b="0"/>
        </a:effectRef>
        <a:fontRef idx="minor"/>
      </dsp:style>
      <dsp:txXfrm>
        <a:off x="274504" y="285929"/>
        <a:ext cx="713711" cy="146403"/>
      </dsp:txXfrm>
    </dsp:sp>
    <dsp:sp modelId="{DC2F728D-2709-4EEF-9EE0-2B38B735A19E}">
      <dsp:nvSpPr>
        <dsp:cNvPr id="5" name="椭圆 4"/>
        <dsp:cNvSpPr/>
      </dsp:nvSpPr>
      <dsp:spPr bwMode="white">
        <a:xfrm>
          <a:off x="104056"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104056" y="432332"/>
        <a:ext cx="340896" cy="227265"/>
      </dsp:txXfrm>
    </dsp:sp>
    <dsp:sp modelId="{B19FB23C-24B2-4985-B92B-5121C124B014}">
      <dsp:nvSpPr>
        <dsp:cNvPr id="6" name="任意多边形 5"/>
        <dsp:cNvSpPr/>
      </dsp:nvSpPr>
      <dsp:spPr bwMode="white">
        <a:xfrm>
          <a:off x="274504"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274504" y="659597"/>
        <a:ext cx="0" cy="146403"/>
      </dsp:txXfrm>
    </dsp:sp>
    <dsp:sp modelId="{F0321925-C26A-4144-B8AC-277DFB17F710}">
      <dsp:nvSpPr>
        <dsp:cNvPr id="7" name="圆角矩形 6"/>
        <dsp:cNvSpPr/>
      </dsp:nvSpPr>
      <dsp:spPr bwMode="white">
        <a:xfrm>
          <a:off x="0"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DEV</a:t>
          </a:r>
          <a:endParaRPr lang="zh-CN" altLang="en-US" sz="1400" dirty="0"/>
        </a:p>
      </dsp:txBody>
      <dsp:txXfrm>
        <a:off x="0" y="806000"/>
        <a:ext cx="549008" cy="1094069"/>
      </dsp:txXfrm>
    </dsp:sp>
    <dsp:sp modelId="{0D813992-BD56-473F-8533-CECA1F18E5D7}">
      <dsp:nvSpPr>
        <dsp:cNvPr id="8" name="任意多边形 7"/>
        <dsp:cNvSpPr/>
      </dsp:nvSpPr>
      <dsp:spPr bwMode="white">
        <a:xfrm>
          <a:off x="988215" y="285929"/>
          <a:ext cx="0" cy="146403"/>
        </a:xfrm>
        <a:custGeom>
          <a:avLst/>
          <a:gdLst/>
          <a:ahLst/>
          <a:cxnLst/>
          <a:pathLst>
            <a:path h="231">
              <a:moveTo>
                <a:pt x="0" y="0"/>
              </a:moveTo>
              <a:lnTo>
                <a:pt x="0" y="231"/>
              </a:lnTo>
            </a:path>
          </a:pathLst>
        </a:custGeom>
      </dsp:spPr>
      <dsp:style>
        <a:lnRef idx="2">
          <a:schemeClr val="accent1">
            <a:shade val="60000"/>
          </a:schemeClr>
        </a:lnRef>
        <a:fillRef idx="0">
          <a:schemeClr val="accent1"/>
        </a:fillRef>
        <a:effectRef idx="0">
          <a:scrgbClr r="0" g="0" b="0"/>
        </a:effectRef>
        <a:fontRef idx="minor"/>
      </dsp:style>
      <dsp:txXfrm>
        <a:off x="988215" y="285929"/>
        <a:ext cx="0" cy="146403"/>
      </dsp:txXfrm>
    </dsp:sp>
    <dsp:sp modelId="{5A047736-0975-4974-A8F6-A940056011E0}">
      <dsp:nvSpPr>
        <dsp:cNvPr id="9" name="椭圆 8"/>
        <dsp:cNvSpPr/>
      </dsp:nvSpPr>
      <dsp:spPr bwMode="white">
        <a:xfrm>
          <a:off x="817767"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817767" y="432332"/>
        <a:ext cx="340896" cy="227265"/>
      </dsp:txXfrm>
    </dsp:sp>
    <dsp:sp modelId="{9FCD4072-CD8B-4D7D-B503-C8F08CF622A1}">
      <dsp:nvSpPr>
        <dsp:cNvPr id="10" name="任意多边形 9"/>
        <dsp:cNvSpPr/>
      </dsp:nvSpPr>
      <dsp:spPr bwMode="white">
        <a:xfrm>
          <a:off x="988215"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988215" y="659597"/>
        <a:ext cx="0" cy="146403"/>
      </dsp:txXfrm>
    </dsp:sp>
    <dsp:sp modelId="{F639B545-9788-4A3D-A987-1227502641CA}">
      <dsp:nvSpPr>
        <dsp:cNvPr id="11" name="圆角矩形 10"/>
        <dsp:cNvSpPr/>
      </dsp:nvSpPr>
      <dsp:spPr bwMode="white">
        <a:xfrm>
          <a:off x="713711"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SVC</a:t>
          </a:r>
          <a:endParaRPr lang="zh-CN" altLang="en-US" sz="1400" dirty="0"/>
        </a:p>
      </dsp:txBody>
      <dsp:txXfrm>
        <a:off x="713711" y="806000"/>
        <a:ext cx="549008" cy="1094069"/>
      </dsp:txXfrm>
    </dsp:sp>
    <dsp:sp modelId="{C7EB98B7-2AF8-4D57-8114-A49287640B86}">
      <dsp:nvSpPr>
        <dsp:cNvPr id="12" name="任意多边形 11"/>
        <dsp:cNvSpPr/>
      </dsp:nvSpPr>
      <dsp:spPr bwMode="white">
        <a:xfrm>
          <a:off x="988215" y="285929"/>
          <a:ext cx="713711" cy="146403"/>
        </a:xfrm>
        <a:custGeom>
          <a:avLst/>
          <a:gdLst/>
          <a:ahLst/>
          <a:cxnLst/>
          <a:pathLst>
            <a:path w="1124" h="231">
              <a:moveTo>
                <a:pt x="0" y="0"/>
              </a:moveTo>
              <a:lnTo>
                <a:pt x="0" y="115"/>
              </a:lnTo>
              <a:lnTo>
                <a:pt x="1124" y="115"/>
              </a:lnTo>
              <a:lnTo>
                <a:pt x="1124" y="231"/>
              </a:lnTo>
            </a:path>
          </a:pathLst>
        </a:custGeom>
      </dsp:spPr>
      <dsp:style>
        <a:lnRef idx="2">
          <a:schemeClr val="accent1">
            <a:shade val="60000"/>
          </a:schemeClr>
        </a:lnRef>
        <a:fillRef idx="0">
          <a:schemeClr val="accent1"/>
        </a:fillRef>
        <a:effectRef idx="0">
          <a:scrgbClr r="0" g="0" b="0"/>
        </a:effectRef>
        <a:fontRef idx="minor"/>
      </dsp:style>
      <dsp:txXfrm>
        <a:off x="988215" y="285929"/>
        <a:ext cx="713711" cy="146403"/>
      </dsp:txXfrm>
    </dsp:sp>
    <dsp:sp modelId="{2C6B9EAD-4B85-4CEE-AC43-779F686F4586}">
      <dsp:nvSpPr>
        <dsp:cNvPr id="13" name="椭圆 12"/>
        <dsp:cNvSpPr/>
      </dsp:nvSpPr>
      <dsp:spPr bwMode="white">
        <a:xfrm>
          <a:off x="1531478"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dirty="0"/>
        </a:p>
      </dsp:txBody>
      <dsp:txXfrm>
        <a:off x="1531478" y="432332"/>
        <a:ext cx="340896" cy="227265"/>
      </dsp:txXfrm>
    </dsp:sp>
    <dsp:sp modelId="{C78E775A-849C-48BB-9C2C-258C3638387E}">
      <dsp:nvSpPr>
        <dsp:cNvPr id="14" name="任意多边形 13"/>
        <dsp:cNvSpPr/>
      </dsp:nvSpPr>
      <dsp:spPr bwMode="white">
        <a:xfrm>
          <a:off x="1701926"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1701926" y="659597"/>
        <a:ext cx="0" cy="146403"/>
      </dsp:txXfrm>
    </dsp:sp>
    <dsp:sp modelId="{502DF6AC-27AC-4F55-8039-25FDF6392714}">
      <dsp:nvSpPr>
        <dsp:cNvPr id="15" name="圆角矩形 14"/>
        <dsp:cNvSpPr/>
      </dsp:nvSpPr>
      <dsp:spPr bwMode="white">
        <a:xfrm>
          <a:off x="1427422"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MKT</a:t>
          </a:r>
          <a:endParaRPr lang="zh-CN" altLang="en-US" sz="1400" dirty="0"/>
        </a:p>
      </dsp:txBody>
      <dsp:txXfrm>
        <a:off x="1427422" y="806000"/>
        <a:ext cx="549008" cy="1094069"/>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1976430" cy="2817818"/>
        <a:chOff x="0" y="0"/>
        <a:chExt cx="1976430" cy="2817818"/>
      </a:xfrm>
    </dsp:grpSpPr>
    <dsp:sp modelId="{F3ACA14B-3865-440D-B495-41EB5596F0B8}">
      <dsp:nvSpPr>
        <dsp:cNvPr id="3" name="圆角矩形 2"/>
        <dsp:cNvSpPr/>
      </dsp:nvSpPr>
      <dsp:spPr bwMode="white">
        <a:xfrm>
          <a:off x="618529" y="0"/>
          <a:ext cx="739371" cy="28592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IPMT</a:t>
          </a:r>
          <a:endParaRPr lang="zh-CN" altLang="en-US" sz="1400" dirty="0"/>
        </a:p>
      </dsp:txBody>
      <dsp:txXfrm>
        <a:off x="618529" y="0"/>
        <a:ext cx="739371" cy="285929"/>
      </dsp:txXfrm>
    </dsp:sp>
    <dsp:sp modelId="{44B14CFF-8AAF-48E5-AA5B-C325D6CA8301}">
      <dsp:nvSpPr>
        <dsp:cNvPr id="4" name="任意多边形 3"/>
        <dsp:cNvSpPr/>
      </dsp:nvSpPr>
      <dsp:spPr bwMode="white">
        <a:xfrm>
          <a:off x="274504" y="285929"/>
          <a:ext cx="713711" cy="146403"/>
        </a:xfrm>
        <a:custGeom>
          <a:avLst/>
          <a:gdLst/>
          <a:ahLst/>
          <a:cxnLst/>
          <a:pathLst>
            <a:path w="1124" h="231">
              <a:moveTo>
                <a:pt x="1124" y="0"/>
              </a:moveTo>
              <a:lnTo>
                <a:pt x="1124" y="115"/>
              </a:lnTo>
              <a:lnTo>
                <a:pt x="0" y="115"/>
              </a:lnTo>
              <a:lnTo>
                <a:pt x="0" y="231"/>
              </a:lnTo>
            </a:path>
          </a:pathLst>
        </a:custGeom>
      </dsp:spPr>
      <dsp:style>
        <a:lnRef idx="2">
          <a:schemeClr val="accent1">
            <a:shade val="60000"/>
          </a:schemeClr>
        </a:lnRef>
        <a:fillRef idx="0">
          <a:schemeClr val="accent1"/>
        </a:fillRef>
        <a:effectRef idx="0">
          <a:scrgbClr r="0" g="0" b="0"/>
        </a:effectRef>
        <a:fontRef idx="minor"/>
      </dsp:style>
      <dsp:txXfrm>
        <a:off x="274504" y="285929"/>
        <a:ext cx="713711" cy="146403"/>
      </dsp:txXfrm>
    </dsp:sp>
    <dsp:sp modelId="{DC2F728D-2709-4EEF-9EE0-2B38B735A19E}">
      <dsp:nvSpPr>
        <dsp:cNvPr id="5" name="椭圆 4"/>
        <dsp:cNvSpPr/>
      </dsp:nvSpPr>
      <dsp:spPr bwMode="white">
        <a:xfrm>
          <a:off x="104056"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104056" y="432332"/>
        <a:ext cx="340896" cy="227265"/>
      </dsp:txXfrm>
    </dsp:sp>
    <dsp:sp modelId="{B19FB23C-24B2-4985-B92B-5121C124B014}">
      <dsp:nvSpPr>
        <dsp:cNvPr id="6" name="任意多边形 5"/>
        <dsp:cNvSpPr/>
      </dsp:nvSpPr>
      <dsp:spPr bwMode="white">
        <a:xfrm>
          <a:off x="274504"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274504" y="659597"/>
        <a:ext cx="0" cy="146403"/>
      </dsp:txXfrm>
    </dsp:sp>
    <dsp:sp modelId="{F0321925-C26A-4144-B8AC-277DFB17F710}">
      <dsp:nvSpPr>
        <dsp:cNvPr id="7" name="圆角矩形 6"/>
        <dsp:cNvSpPr/>
      </dsp:nvSpPr>
      <dsp:spPr bwMode="white">
        <a:xfrm>
          <a:off x="0"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DEV</a:t>
          </a:r>
          <a:endParaRPr lang="zh-CN" altLang="en-US" sz="1400" dirty="0"/>
        </a:p>
      </dsp:txBody>
      <dsp:txXfrm>
        <a:off x="0" y="806000"/>
        <a:ext cx="549008" cy="1094069"/>
      </dsp:txXfrm>
    </dsp:sp>
    <dsp:sp modelId="{0D813992-BD56-473F-8533-CECA1F18E5D7}">
      <dsp:nvSpPr>
        <dsp:cNvPr id="8" name="任意多边形 7"/>
        <dsp:cNvSpPr/>
      </dsp:nvSpPr>
      <dsp:spPr bwMode="white">
        <a:xfrm>
          <a:off x="988215" y="285929"/>
          <a:ext cx="0" cy="146403"/>
        </a:xfrm>
        <a:custGeom>
          <a:avLst/>
          <a:gdLst/>
          <a:ahLst/>
          <a:cxnLst/>
          <a:pathLst>
            <a:path h="231">
              <a:moveTo>
                <a:pt x="0" y="0"/>
              </a:moveTo>
              <a:lnTo>
                <a:pt x="0" y="231"/>
              </a:lnTo>
            </a:path>
          </a:pathLst>
        </a:custGeom>
      </dsp:spPr>
      <dsp:style>
        <a:lnRef idx="2">
          <a:schemeClr val="accent1">
            <a:shade val="60000"/>
          </a:schemeClr>
        </a:lnRef>
        <a:fillRef idx="0">
          <a:schemeClr val="accent1"/>
        </a:fillRef>
        <a:effectRef idx="0">
          <a:scrgbClr r="0" g="0" b="0"/>
        </a:effectRef>
        <a:fontRef idx="minor"/>
      </dsp:style>
      <dsp:txXfrm>
        <a:off x="988215" y="285929"/>
        <a:ext cx="0" cy="146403"/>
      </dsp:txXfrm>
    </dsp:sp>
    <dsp:sp modelId="{5A047736-0975-4974-A8F6-A940056011E0}">
      <dsp:nvSpPr>
        <dsp:cNvPr id="9" name="椭圆 8"/>
        <dsp:cNvSpPr/>
      </dsp:nvSpPr>
      <dsp:spPr bwMode="white">
        <a:xfrm>
          <a:off x="817767"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 </a:t>
          </a:r>
          <a:endParaRPr lang="zh-CN" altLang="en-US" sz="1400" dirty="0"/>
        </a:p>
      </dsp:txBody>
      <dsp:txXfrm>
        <a:off x="817767" y="432332"/>
        <a:ext cx="340896" cy="227265"/>
      </dsp:txXfrm>
    </dsp:sp>
    <dsp:sp modelId="{9FCD4072-CD8B-4D7D-B503-C8F08CF622A1}">
      <dsp:nvSpPr>
        <dsp:cNvPr id="10" name="任意多边形 9"/>
        <dsp:cNvSpPr/>
      </dsp:nvSpPr>
      <dsp:spPr bwMode="white">
        <a:xfrm>
          <a:off x="988215"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988215" y="659597"/>
        <a:ext cx="0" cy="146403"/>
      </dsp:txXfrm>
    </dsp:sp>
    <dsp:sp modelId="{F639B545-9788-4A3D-A987-1227502641CA}">
      <dsp:nvSpPr>
        <dsp:cNvPr id="11" name="圆角矩形 10"/>
        <dsp:cNvSpPr/>
      </dsp:nvSpPr>
      <dsp:spPr bwMode="white">
        <a:xfrm>
          <a:off x="713711"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SVC</a:t>
          </a:r>
          <a:endParaRPr lang="zh-CN" altLang="en-US" sz="1400" dirty="0"/>
        </a:p>
      </dsp:txBody>
      <dsp:txXfrm>
        <a:off x="713711" y="806000"/>
        <a:ext cx="549008" cy="1094069"/>
      </dsp:txXfrm>
    </dsp:sp>
    <dsp:sp modelId="{C7EB98B7-2AF8-4D57-8114-A49287640B86}">
      <dsp:nvSpPr>
        <dsp:cNvPr id="12" name="任意多边形 11"/>
        <dsp:cNvSpPr/>
      </dsp:nvSpPr>
      <dsp:spPr bwMode="white">
        <a:xfrm>
          <a:off x="988215" y="285929"/>
          <a:ext cx="713711" cy="146403"/>
        </a:xfrm>
        <a:custGeom>
          <a:avLst/>
          <a:gdLst/>
          <a:ahLst/>
          <a:cxnLst/>
          <a:pathLst>
            <a:path w="1124" h="231">
              <a:moveTo>
                <a:pt x="0" y="0"/>
              </a:moveTo>
              <a:lnTo>
                <a:pt x="0" y="115"/>
              </a:lnTo>
              <a:lnTo>
                <a:pt x="1124" y="115"/>
              </a:lnTo>
              <a:lnTo>
                <a:pt x="1124" y="231"/>
              </a:lnTo>
            </a:path>
          </a:pathLst>
        </a:custGeom>
      </dsp:spPr>
      <dsp:style>
        <a:lnRef idx="2">
          <a:schemeClr val="accent1">
            <a:shade val="60000"/>
          </a:schemeClr>
        </a:lnRef>
        <a:fillRef idx="0">
          <a:schemeClr val="accent1"/>
        </a:fillRef>
        <a:effectRef idx="0">
          <a:scrgbClr r="0" g="0" b="0"/>
        </a:effectRef>
        <a:fontRef idx="minor"/>
      </dsp:style>
      <dsp:txXfrm>
        <a:off x="988215" y="285929"/>
        <a:ext cx="713711" cy="146403"/>
      </dsp:txXfrm>
    </dsp:sp>
    <dsp:sp modelId="{2C6B9EAD-4B85-4CEE-AC43-779F686F4586}">
      <dsp:nvSpPr>
        <dsp:cNvPr id="13" name="椭圆 12"/>
        <dsp:cNvSpPr/>
      </dsp:nvSpPr>
      <dsp:spPr bwMode="white">
        <a:xfrm>
          <a:off x="1531478" y="432332"/>
          <a:ext cx="340896" cy="227265"/>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dirty="0"/>
        </a:p>
      </dsp:txBody>
      <dsp:txXfrm>
        <a:off x="1531478" y="432332"/>
        <a:ext cx="340896" cy="227265"/>
      </dsp:txXfrm>
    </dsp:sp>
    <dsp:sp modelId="{C78E775A-849C-48BB-9C2C-258C3638387E}">
      <dsp:nvSpPr>
        <dsp:cNvPr id="14" name="任意多边形 13"/>
        <dsp:cNvSpPr/>
      </dsp:nvSpPr>
      <dsp:spPr bwMode="white">
        <a:xfrm>
          <a:off x="1701926" y="659597"/>
          <a:ext cx="0" cy="146403"/>
        </a:xfrm>
        <a:custGeom>
          <a:avLst/>
          <a:gdLst/>
          <a:ahLst/>
          <a:cxnLst/>
          <a:pathLst>
            <a:path h="231">
              <a:moveTo>
                <a:pt x="0" y="0"/>
              </a:moveTo>
              <a:lnTo>
                <a:pt x="0" y="115"/>
              </a:lnTo>
              <a:lnTo>
                <a:pt x="0" y="115"/>
              </a:lnTo>
              <a:lnTo>
                <a:pt x="0" y="231"/>
              </a:lnTo>
            </a:path>
          </a:pathLst>
        </a:custGeom>
      </dsp:spPr>
      <dsp:style>
        <a:lnRef idx="2">
          <a:schemeClr val="accent1">
            <a:shade val="80000"/>
          </a:schemeClr>
        </a:lnRef>
        <a:fillRef idx="0">
          <a:schemeClr val="accent1"/>
        </a:fillRef>
        <a:effectRef idx="0">
          <a:scrgbClr r="0" g="0" b="0"/>
        </a:effectRef>
        <a:fontRef idx="minor"/>
      </dsp:style>
      <dsp:txXfrm>
        <a:off x="1701926" y="659597"/>
        <a:ext cx="0" cy="146403"/>
      </dsp:txXfrm>
    </dsp:sp>
    <dsp:sp modelId="{502DF6AC-27AC-4F55-8039-25FDF6392714}">
      <dsp:nvSpPr>
        <dsp:cNvPr id="15" name="圆角矩形 14"/>
        <dsp:cNvSpPr/>
      </dsp:nvSpPr>
      <dsp:spPr bwMode="white">
        <a:xfrm>
          <a:off x="1427422" y="806000"/>
          <a:ext cx="549008" cy="1094069"/>
        </a:xfrm>
        <a:prstGeom prst="roundRect">
          <a:avLst>
            <a:gd name="adj" fmla="val 10000"/>
          </a:avLst>
        </a:prstGeom>
      </dsp:spPr>
      <dsp:style>
        <a:lnRef idx="2">
          <a:schemeClr val="accent5">
            <a:shade val="50000"/>
          </a:schemeClr>
        </a:lnRef>
        <a:fillRef idx="1">
          <a:schemeClr val="accent5"/>
        </a:fillRef>
        <a:effectRef idx="0">
          <a:schemeClr val="accent5"/>
        </a:effectRef>
        <a:fontRef idx="minor">
          <a:schemeClr val="lt1"/>
        </a:fontRef>
      </dsp:style>
      <dsp:txBody>
        <a:bodyPr lIns="53340" tIns="53340" rIns="53340" bIns="53340" anchor="t" anchorCtr="0"/>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smtClean="0"/>
            <a:t>MKT</a:t>
          </a:r>
          <a:endParaRPr lang="zh-CN" altLang="en-US" sz="1400" dirty="0"/>
        </a:p>
      </dsp:txBody>
      <dsp:txXfrm>
        <a:off x="1427422" y="806000"/>
        <a:ext cx="549008" cy="1094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58180" cy="4064000"/>
        <a:chOff x="0" y="0"/>
        <a:chExt cx="7858180" cy="4064000"/>
      </a:xfrm>
    </dsp:grpSpPr>
    <dsp:sp modelId="{80F24589-6F7E-482E-80F1-B0E4609FE190}">
      <dsp:nvSpPr>
        <dsp:cNvPr id="5" name="任意多边形 4"/>
        <dsp:cNvSpPr/>
      </dsp:nvSpPr>
      <dsp:spPr bwMode="white">
        <a:xfrm>
          <a:off x="1406136" y="460334"/>
          <a:ext cx="2857760" cy="1873813"/>
        </a:xfrm>
        <a:custGeom>
          <a:avLst/>
          <a:gdLst/>
          <a:ahLst/>
          <a:cxnLst/>
          <a:pathLst>
            <a:path w="4500" h="2951">
              <a:moveTo>
                <a:pt x="4500" y="0"/>
              </a:moveTo>
              <a:lnTo>
                <a:pt x="4500" y="2871"/>
              </a:lnTo>
              <a:lnTo>
                <a:pt x="0" y="2871"/>
              </a:lnTo>
              <a:lnTo>
                <a:pt x="0" y="2951"/>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1406136" y="460334"/>
        <a:ext cx="2857760" cy="1873813"/>
      </dsp:txXfrm>
    </dsp:sp>
    <dsp:sp modelId="{698FFDE3-5AF9-4350-B594-3C763FCA9341}">
      <dsp:nvSpPr>
        <dsp:cNvPr id="8" name="任意多边形 7"/>
        <dsp:cNvSpPr/>
      </dsp:nvSpPr>
      <dsp:spPr bwMode="white">
        <a:xfrm>
          <a:off x="240777" y="2654621"/>
          <a:ext cx="1165359" cy="314449"/>
        </a:xfrm>
        <a:custGeom>
          <a:avLst/>
          <a:gdLst/>
          <a:ahLst/>
          <a:cxnLst/>
          <a:pathLst>
            <a:path w="1835" h="495">
              <a:moveTo>
                <a:pt x="1835" y="0"/>
              </a:moveTo>
              <a:lnTo>
                <a:pt x="1835" y="416"/>
              </a:lnTo>
              <a:lnTo>
                <a:pt x="0" y="416"/>
              </a:lnTo>
              <a:lnTo>
                <a:pt x="0"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240777" y="2654621"/>
        <a:ext cx="1165359" cy="314449"/>
      </dsp:txXfrm>
    </dsp:sp>
    <dsp:sp modelId="{6DF2D326-BD8C-44B6-B562-804CF3F38654}">
      <dsp:nvSpPr>
        <dsp:cNvPr id="11" name="任意多边形 10"/>
        <dsp:cNvSpPr/>
      </dsp:nvSpPr>
      <dsp:spPr bwMode="white">
        <a:xfrm>
          <a:off x="823456" y="2654621"/>
          <a:ext cx="582680" cy="314449"/>
        </a:xfrm>
        <a:custGeom>
          <a:avLst/>
          <a:gdLst/>
          <a:ahLst/>
          <a:cxnLst/>
          <a:pathLst>
            <a:path w="918" h="495">
              <a:moveTo>
                <a:pt x="918" y="0"/>
              </a:moveTo>
              <a:lnTo>
                <a:pt x="918" y="416"/>
              </a:lnTo>
              <a:lnTo>
                <a:pt x="0" y="416"/>
              </a:lnTo>
              <a:lnTo>
                <a:pt x="0"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823456" y="2654621"/>
        <a:ext cx="582680" cy="314449"/>
      </dsp:txXfrm>
    </dsp:sp>
    <dsp:sp modelId="{D44C20E6-4F52-4158-9832-344BE2B21DD5}">
      <dsp:nvSpPr>
        <dsp:cNvPr id="14" name="任意多边形 13"/>
        <dsp:cNvSpPr/>
      </dsp:nvSpPr>
      <dsp:spPr bwMode="white">
        <a:xfrm>
          <a:off x="1406136" y="2654621"/>
          <a:ext cx="0" cy="314449"/>
        </a:xfrm>
        <a:custGeom>
          <a:avLst/>
          <a:gdLst/>
          <a:ahLst/>
          <a:cxnLst/>
          <a:pathLst>
            <a:path h="495">
              <a:moveTo>
                <a:pt x="0" y="0"/>
              </a:moveTo>
              <a:lnTo>
                <a:pt x="0"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1406136" y="2654621"/>
        <a:ext cx="0" cy="314449"/>
      </dsp:txXfrm>
    </dsp:sp>
    <dsp:sp modelId="{CE26EC2B-773F-4FA1-9952-076CD9C9DD38}">
      <dsp:nvSpPr>
        <dsp:cNvPr id="17" name="任意多边形 16"/>
        <dsp:cNvSpPr/>
      </dsp:nvSpPr>
      <dsp:spPr bwMode="white">
        <a:xfrm>
          <a:off x="1406136" y="2654621"/>
          <a:ext cx="582680" cy="314449"/>
        </a:xfrm>
        <a:custGeom>
          <a:avLst/>
          <a:gdLst/>
          <a:ahLst/>
          <a:cxnLst/>
          <a:pathLst>
            <a:path w="918" h="495">
              <a:moveTo>
                <a:pt x="0" y="0"/>
              </a:moveTo>
              <a:lnTo>
                <a:pt x="0" y="416"/>
              </a:lnTo>
              <a:lnTo>
                <a:pt x="918" y="416"/>
              </a:lnTo>
              <a:lnTo>
                <a:pt x="918"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1406136" y="2654621"/>
        <a:ext cx="582680" cy="314449"/>
      </dsp:txXfrm>
    </dsp:sp>
    <dsp:sp modelId="{EC8485C1-5E98-4486-9391-2F68B3E673AE}">
      <dsp:nvSpPr>
        <dsp:cNvPr id="20" name="任意多边形 19"/>
        <dsp:cNvSpPr/>
      </dsp:nvSpPr>
      <dsp:spPr bwMode="white">
        <a:xfrm>
          <a:off x="1406136" y="2654621"/>
          <a:ext cx="1165359" cy="336685"/>
        </a:xfrm>
        <a:custGeom>
          <a:avLst/>
          <a:gdLst/>
          <a:ahLst/>
          <a:cxnLst/>
          <a:pathLst>
            <a:path w="1835" h="530">
              <a:moveTo>
                <a:pt x="0" y="0"/>
              </a:moveTo>
              <a:lnTo>
                <a:pt x="0" y="451"/>
              </a:lnTo>
              <a:lnTo>
                <a:pt x="1835" y="451"/>
              </a:lnTo>
              <a:lnTo>
                <a:pt x="1835"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1406136" y="2654621"/>
        <a:ext cx="1165359" cy="336685"/>
      </dsp:txXfrm>
    </dsp:sp>
    <dsp:sp modelId="{66ACB668-CBE8-4F62-8B8E-884BA6F1C12F}">
      <dsp:nvSpPr>
        <dsp:cNvPr id="23" name="任意多边形 22"/>
        <dsp:cNvSpPr/>
      </dsp:nvSpPr>
      <dsp:spPr bwMode="white">
        <a:xfrm>
          <a:off x="4028195" y="460334"/>
          <a:ext cx="235701" cy="1873813"/>
        </a:xfrm>
        <a:custGeom>
          <a:avLst/>
          <a:gdLst/>
          <a:ahLst/>
          <a:cxnLst/>
          <a:pathLst>
            <a:path w="371" h="2951">
              <a:moveTo>
                <a:pt x="371" y="0"/>
              </a:moveTo>
              <a:lnTo>
                <a:pt x="371" y="2871"/>
              </a:lnTo>
              <a:lnTo>
                <a:pt x="0" y="2871"/>
              </a:lnTo>
              <a:lnTo>
                <a:pt x="0" y="2951"/>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028195" y="460334"/>
        <a:ext cx="235701" cy="1873813"/>
      </dsp:txXfrm>
    </dsp:sp>
    <dsp:sp modelId="{955F5377-3BC5-4F64-9A67-902CA092E20D}">
      <dsp:nvSpPr>
        <dsp:cNvPr id="26" name="任意多边形 25"/>
        <dsp:cNvSpPr/>
      </dsp:nvSpPr>
      <dsp:spPr bwMode="white">
        <a:xfrm>
          <a:off x="3154175" y="2654621"/>
          <a:ext cx="874020" cy="336685"/>
        </a:xfrm>
        <a:custGeom>
          <a:avLst/>
          <a:gdLst/>
          <a:ahLst/>
          <a:cxnLst/>
          <a:pathLst>
            <a:path w="1376" h="530">
              <a:moveTo>
                <a:pt x="1376" y="0"/>
              </a:moveTo>
              <a:lnTo>
                <a:pt x="1376" y="451"/>
              </a:lnTo>
              <a:lnTo>
                <a:pt x="0" y="451"/>
              </a:lnTo>
              <a:lnTo>
                <a:pt x="0"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154175" y="2654621"/>
        <a:ext cx="874020" cy="336685"/>
      </dsp:txXfrm>
    </dsp:sp>
    <dsp:sp modelId="{F210CB59-6A4A-4B1C-962E-940F4094974D}">
      <dsp:nvSpPr>
        <dsp:cNvPr id="29" name="任意多边形 28"/>
        <dsp:cNvSpPr/>
      </dsp:nvSpPr>
      <dsp:spPr bwMode="white">
        <a:xfrm>
          <a:off x="3736855" y="2654621"/>
          <a:ext cx="291340" cy="336685"/>
        </a:xfrm>
        <a:custGeom>
          <a:avLst/>
          <a:gdLst/>
          <a:ahLst/>
          <a:cxnLst/>
          <a:pathLst>
            <a:path w="459" h="530">
              <a:moveTo>
                <a:pt x="459" y="0"/>
              </a:moveTo>
              <a:lnTo>
                <a:pt x="459" y="451"/>
              </a:lnTo>
              <a:lnTo>
                <a:pt x="0" y="451"/>
              </a:lnTo>
              <a:lnTo>
                <a:pt x="0"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736855" y="2654621"/>
        <a:ext cx="291340" cy="336685"/>
      </dsp:txXfrm>
    </dsp:sp>
    <dsp:sp modelId="{8D9433A8-8BB9-472B-B38F-4FC97AB955BB}">
      <dsp:nvSpPr>
        <dsp:cNvPr id="32" name="任意多边形 31"/>
        <dsp:cNvSpPr/>
      </dsp:nvSpPr>
      <dsp:spPr bwMode="white">
        <a:xfrm>
          <a:off x="4028195" y="2654621"/>
          <a:ext cx="291340" cy="314449"/>
        </a:xfrm>
        <a:custGeom>
          <a:avLst/>
          <a:gdLst/>
          <a:ahLst/>
          <a:cxnLst/>
          <a:pathLst>
            <a:path w="459" h="495">
              <a:moveTo>
                <a:pt x="0" y="0"/>
              </a:moveTo>
              <a:lnTo>
                <a:pt x="0" y="416"/>
              </a:lnTo>
              <a:lnTo>
                <a:pt x="459" y="416"/>
              </a:lnTo>
              <a:lnTo>
                <a:pt x="459"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028195" y="2654621"/>
        <a:ext cx="291340" cy="314449"/>
      </dsp:txXfrm>
    </dsp:sp>
    <dsp:sp modelId="{D5A215E0-5576-4D70-90A4-BACD9374426C}">
      <dsp:nvSpPr>
        <dsp:cNvPr id="35" name="任意多边形 34"/>
        <dsp:cNvSpPr/>
      </dsp:nvSpPr>
      <dsp:spPr bwMode="white">
        <a:xfrm>
          <a:off x="4028195" y="2654621"/>
          <a:ext cx="874020" cy="314449"/>
        </a:xfrm>
        <a:custGeom>
          <a:avLst/>
          <a:gdLst/>
          <a:ahLst/>
          <a:cxnLst/>
          <a:pathLst>
            <a:path w="1376" h="495">
              <a:moveTo>
                <a:pt x="0" y="0"/>
              </a:moveTo>
              <a:lnTo>
                <a:pt x="0" y="416"/>
              </a:lnTo>
              <a:lnTo>
                <a:pt x="1376" y="416"/>
              </a:lnTo>
              <a:lnTo>
                <a:pt x="1376"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028195" y="2654621"/>
        <a:ext cx="874020" cy="314449"/>
      </dsp:txXfrm>
    </dsp:sp>
    <dsp:sp modelId="{1E48055A-2A04-467F-A65F-73EBBB7061E8}">
      <dsp:nvSpPr>
        <dsp:cNvPr id="38" name="任意多边形 37"/>
        <dsp:cNvSpPr/>
      </dsp:nvSpPr>
      <dsp:spPr bwMode="white">
        <a:xfrm>
          <a:off x="4263896" y="460334"/>
          <a:ext cx="2095018" cy="1873813"/>
        </a:xfrm>
        <a:custGeom>
          <a:avLst/>
          <a:gdLst/>
          <a:ahLst/>
          <a:cxnLst/>
          <a:pathLst>
            <a:path w="3299" h="2951">
              <a:moveTo>
                <a:pt x="0" y="0"/>
              </a:moveTo>
              <a:lnTo>
                <a:pt x="0" y="2871"/>
              </a:lnTo>
              <a:lnTo>
                <a:pt x="3299" y="2871"/>
              </a:lnTo>
              <a:lnTo>
                <a:pt x="3299" y="2951"/>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263896" y="460334"/>
        <a:ext cx="2095018" cy="1873813"/>
      </dsp:txXfrm>
    </dsp:sp>
    <dsp:sp modelId="{521AACDE-E99A-4F54-B0A2-8F59859FE3BF}">
      <dsp:nvSpPr>
        <dsp:cNvPr id="41" name="任意多边形 40"/>
        <dsp:cNvSpPr/>
      </dsp:nvSpPr>
      <dsp:spPr bwMode="white">
        <a:xfrm>
          <a:off x="5484894" y="2654621"/>
          <a:ext cx="874020" cy="314449"/>
        </a:xfrm>
        <a:custGeom>
          <a:avLst/>
          <a:gdLst/>
          <a:ahLst/>
          <a:cxnLst/>
          <a:pathLst>
            <a:path w="1376" h="495">
              <a:moveTo>
                <a:pt x="1376" y="0"/>
              </a:moveTo>
              <a:lnTo>
                <a:pt x="1376" y="416"/>
              </a:lnTo>
              <a:lnTo>
                <a:pt x="0" y="416"/>
              </a:lnTo>
              <a:lnTo>
                <a:pt x="0" y="49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5484894" y="2654621"/>
        <a:ext cx="874020" cy="314449"/>
      </dsp:txXfrm>
    </dsp:sp>
    <dsp:sp modelId="{E1F9D1DB-9282-403E-A884-5CC41BDE597C}">
      <dsp:nvSpPr>
        <dsp:cNvPr id="44" name="任意多边形 43"/>
        <dsp:cNvSpPr/>
      </dsp:nvSpPr>
      <dsp:spPr bwMode="white">
        <a:xfrm>
          <a:off x="6067574" y="2654621"/>
          <a:ext cx="291340" cy="336685"/>
        </a:xfrm>
        <a:custGeom>
          <a:avLst/>
          <a:gdLst/>
          <a:ahLst/>
          <a:cxnLst/>
          <a:pathLst>
            <a:path w="459" h="530">
              <a:moveTo>
                <a:pt x="459" y="0"/>
              </a:moveTo>
              <a:lnTo>
                <a:pt x="459" y="451"/>
              </a:lnTo>
              <a:lnTo>
                <a:pt x="0" y="451"/>
              </a:lnTo>
              <a:lnTo>
                <a:pt x="0"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6067574" y="2654621"/>
        <a:ext cx="291340" cy="336685"/>
      </dsp:txXfrm>
    </dsp:sp>
    <dsp:sp modelId="{7C890455-E047-402C-AD4B-959DE8AA0F07}">
      <dsp:nvSpPr>
        <dsp:cNvPr id="47" name="任意多边形 46"/>
        <dsp:cNvSpPr/>
      </dsp:nvSpPr>
      <dsp:spPr bwMode="white">
        <a:xfrm>
          <a:off x="6358914" y="2654621"/>
          <a:ext cx="291340" cy="336685"/>
        </a:xfrm>
        <a:custGeom>
          <a:avLst/>
          <a:gdLst/>
          <a:ahLst/>
          <a:cxnLst/>
          <a:pathLst>
            <a:path w="459" h="530">
              <a:moveTo>
                <a:pt x="0" y="0"/>
              </a:moveTo>
              <a:lnTo>
                <a:pt x="0" y="451"/>
              </a:lnTo>
              <a:lnTo>
                <a:pt x="459" y="451"/>
              </a:lnTo>
              <a:lnTo>
                <a:pt x="459"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6358914" y="2654621"/>
        <a:ext cx="291340" cy="336685"/>
      </dsp:txXfrm>
    </dsp:sp>
    <dsp:sp modelId="{57FA8BDA-9D47-4249-B97A-B5E3D1AC552B}">
      <dsp:nvSpPr>
        <dsp:cNvPr id="50" name="任意多边形 49"/>
        <dsp:cNvSpPr/>
      </dsp:nvSpPr>
      <dsp:spPr bwMode="white">
        <a:xfrm>
          <a:off x="6358914" y="2654621"/>
          <a:ext cx="874020" cy="336685"/>
        </a:xfrm>
        <a:custGeom>
          <a:avLst/>
          <a:gdLst/>
          <a:ahLst/>
          <a:cxnLst/>
          <a:pathLst>
            <a:path w="1376" h="530">
              <a:moveTo>
                <a:pt x="0" y="0"/>
              </a:moveTo>
              <a:lnTo>
                <a:pt x="0" y="451"/>
              </a:lnTo>
              <a:lnTo>
                <a:pt x="1376" y="451"/>
              </a:lnTo>
              <a:lnTo>
                <a:pt x="1376" y="530"/>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6358914" y="2654621"/>
        <a:ext cx="874020" cy="336685"/>
      </dsp:txXfrm>
    </dsp:sp>
    <dsp:sp modelId="{8D845911-E0F0-427E-9FE9-B7084D9656B6}">
      <dsp:nvSpPr>
        <dsp:cNvPr id="53" name="任意多边形 52"/>
        <dsp:cNvSpPr/>
      </dsp:nvSpPr>
      <dsp:spPr bwMode="white">
        <a:xfrm>
          <a:off x="4263896" y="460334"/>
          <a:ext cx="3152461" cy="1873813"/>
        </a:xfrm>
        <a:custGeom>
          <a:avLst/>
          <a:gdLst/>
          <a:ahLst/>
          <a:cxnLst/>
          <a:pathLst>
            <a:path w="4965" h="2951">
              <a:moveTo>
                <a:pt x="0" y="0"/>
              </a:moveTo>
              <a:lnTo>
                <a:pt x="0" y="2871"/>
              </a:lnTo>
              <a:lnTo>
                <a:pt x="4965" y="2871"/>
              </a:lnTo>
              <a:lnTo>
                <a:pt x="4965" y="2951"/>
              </a:lnTo>
            </a:path>
          </a:pathLst>
        </a:custGeom>
      </dsp:spPr>
      <dsp:style>
        <a:lnRef idx="2">
          <a:schemeClr val="accent1">
            <a:shade val="60000"/>
          </a:schemeClr>
        </a:lnRef>
        <a:fillRef idx="0">
          <a:schemeClr val="accent1"/>
        </a:fillRef>
        <a:effectRef idx="0">
          <a:scrgbClr r="0" g="0" b="0"/>
        </a:effectRef>
        <a:fontRef idx="minor"/>
      </dsp:style>
      <dsp:txXfrm>
        <a:off x="4263896" y="460334"/>
        <a:ext cx="3152461" cy="1873813"/>
      </dsp:txXfrm>
    </dsp:sp>
    <dsp:sp modelId="{C6AD6BAA-3E2C-4B46-BD30-5F839E0C46C0}">
      <dsp:nvSpPr>
        <dsp:cNvPr id="56" name="任意多边形 55"/>
        <dsp:cNvSpPr/>
      </dsp:nvSpPr>
      <dsp:spPr bwMode="white">
        <a:xfrm>
          <a:off x="3851051" y="460334"/>
          <a:ext cx="412845" cy="388193"/>
        </a:xfrm>
        <a:custGeom>
          <a:avLst/>
          <a:gdLst/>
          <a:ahLst/>
          <a:cxnLst/>
          <a:pathLst>
            <a:path w="650" h="611">
              <a:moveTo>
                <a:pt x="650" y="0"/>
              </a:moveTo>
              <a:lnTo>
                <a:pt x="650" y="611"/>
              </a:lnTo>
              <a:lnTo>
                <a:pt x="0" y="611"/>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851051" y="460334"/>
        <a:ext cx="412845" cy="388193"/>
      </dsp:txXfrm>
    </dsp:sp>
    <dsp:sp modelId="{289124F2-2709-4796-8C0B-7308397FFDF9}">
      <dsp:nvSpPr>
        <dsp:cNvPr id="59" name="任意多边形 58"/>
        <dsp:cNvSpPr/>
      </dsp:nvSpPr>
      <dsp:spPr bwMode="white">
        <a:xfrm>
          <a:off x="4263896" y="460334"/>
          <a:ext cx="439379" cy="388193"/>
        </a:xfrm>
        <a:custGeom>
          <a:avLst/>
          <a:gdLst/>
          <a:ahLst/>
          <a:cxnLst/>
          <a:pathLst>
            <a:path w="692" h="611">
              <a:moveTo>
                <a:pt x="0" y="0"/>
              </a:moveTo>
              <a:lnTo>
                <a:pt x="0" y="611"/>
              </a:lnTo>
              <a:lnTo>
                <a:pt x="692" y="611"/>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263896" y="460334"/>
        <a:ext cx="439379" cy="388193"/>
      </dsp:txXfrm>
    </dsp:sp>
    <dsp:sp modelId="{0E05EC54-3121-422E-983A-70EA8D35CD11}">
      <dsp:nvSpPr>
        <dsp:cNvPr id="62" name="任意多边形 61"/>
        <dsp:cNvSpPr/>
      </dsp:nvSpPr>
      <dsp:spPr bwMode="white">
        <a:xfrm>
          <a:off x="3870245" y="460334"/>
          <a:ext cx="393651" cy="932081"/>
        </a:xfrm>
        <a:custGeom>
          <a:avLst/>
          <a:gdLst/>
          <a:ahLst/>
          <a:cxnLst/>
          <a:pathLst>
            <a:path w="620" h="1468">
              <a:moveTo>
                <a:pt x="620" y="0"/>
              </a:moveTo>
              <a:lnTo>
                <a:pt x="620" y="1468"/>
              </a:lnTo>
              <a:lnTo>
                <a:pt x="0" y="1468"/>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870245" y="460334"/>
        <a:ext cx="393651" cy="932081"/>
      </dsp:txXfrm>
    </dsp:sp>
    <dsp:sp modelId="{F5A511D5-8AC3-4B8D-B095-F446ECC42BE2}">
      <dsp:nvSpPr>
        <dsp:cNvPr id="65" name="任意多边形 64"/>
        <dsp:cNvSpPr/>
      </dsp:nvSpPr>
      <dsp:spPr bwMode="white">
        <a:xfrm>
          <a:off x="4263896" y="460334"/>
          <a:ext cx="439379" cy="932081"/>
        </a:xfrm>
        <a:custGeom>
          <a:avLst/>
          <a:gdLst/>
          <a:ahLst/>
          <a:cxnLst/>
          <a:pathLst>
            <a:path w="692" h="1468">
              <a:moveTo>
                <a:pt x="0" y="0"/>
              </a:moveTo>
              <a:lnTo>
                <a:pt x="0" y="1468"/>
              </a:lnTo>
              <a:lnTo>
                <a:pt x="692" y="1468"/>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263896" y="460334"/>
        <a:ext cx="439379" cy="932081"/>
      </dsp:txXfrm>
    </dsp:sp>
    <dsp:sp modelId="{3365BFC6-3F2E-4C8A-9975-D460B7165EBB}">
      <dsp:nvSpPr>
        <dsp:cNvPr id="68" name="任意多边形 67"/>
        <dsp:cNvSpPr/>
      </dsp:nvSpPr>
      <dsp:spPr bwMode="white">
        <a:xfrm>
          <a:off x="3851051" y="460334"/>
          <a:ext cx="412845" cy="1465419"/>
        </a:xfrm>
        <a:custGeom>
          <a:avLst/>
          <a:gdLst/>
          <a:ahLst/>
          <a:cxnLst/>
          <a:pathLst>
            <a:path w="650" h="2308">
              <a:moveTo>
                <a:pt x="650" y="0"/>
              </a:moveTo>
              <a:lnTo>
                <a:pt x="650" y="2308"/>
              </a:lnTo>
              <a:lnTo>
                <a:pt x="0" y="2308"/>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851051" y="460334"/>
        <a:ext cx="412845" cy="1465419"/>
      </dsp:txXfrm>
    </dsp:sp>
    <dsp:sp modelId="{4A044A9B-27DF-4EEB-A05A-54A62BC53E9A}">
      <dsp:nvSpPr>
        <dsp:cNvPr id="71" name="任意多边形 70"/>
        <dsp:cNvSpPr/>
      </dsp:nvSpPr>
      <dsp:spPr bwMode="white">
        <a:xfrm>
          <a:off x="4263896" y="460334"/>
          <a:ext cx="439379" cy="1465419"/>
        </a:xfrm>
        <a:custGeom>
          <a:avLst/>
          <a:gdLst/>
          <a:ahLst/>
          <a:cxnLst/>
          <a:pathLst>
            <a:path w="692" h="2308">
              <a:moveTo>
                <a:pt x="0" y="0"/>
              </a:moveTo>
              <a:lnTo>
                <a:pt x="0" y="2308"/>
              </a:lnTo>
              <a:lnTo>
                <a:pt x="692" y="2308"/>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263896" y="460334"/>
        <a:ext cx="439379" cy="1465419"/>
      </dsp:txXfrm>
    </dsp:sp>
    <dsp:sp modelId="{0B4E177C-DFDF-4A31-8D77-F71519B2E8BC}">
      <dsp:nvSpPr>
        <dsp:cNvPr id="3" name="矩形 2"/>
        <dsp:cNvSpPr/>
      </dsp:nvSpPr>
      <dsp:spPr bwMode="white">
        <a:xfrm>
          <a:off x="3736879" y="0"/>
          <a:ext cx="1054034" cy="46033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版本经理</a:t>
          </a:r>
          <a:endParaRPr lang="zh-CN" altLang="en-US" sz="1200" dirty="0"/>
        </a:p>
      </dsp:txBody>
      <dsp:txXfrm>
        <a:off x="3736879" y="0"/>
        <a:ext cx="1054034" cy="460334"/>
      </dsp:txXfrm>
    </dsp:sp>
    <dsp:sp modelId="{8887FFFC-BFC2-4B60-B526-915027923EE7}">
      <dsp:nvSpPr>
        <dsp:cNvPr id="6" name="矩形 5"/>
        <dsp:cNvSpPr/>
      </dsp:nvSpPr>
      <dsp:spPr bwMode="white">
        <a:xfrm>
          <a:off x="669612" y="2334147"/>
          <a:ext cx="1473048" cy="32047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系统设计组（</a:t>
          </a:r>
          <a:r>
            <a:rPr lang="en-US" altLang="zh-CN" sz="1200" dirty="0" smtClean="0"/>
            <a:t>SE</a:t>
          </a:r>
          <a:r>
            <a:rPr lang="zh-CN" altLang="en-US" sz="1200" dirty="0" smtClean="0"/>
            <a:t>）</a:t>
          </a:r>
          <a:endParaRPr lang="zh-CN" altLang="en-US" sz="1200" dirty="0"/>
        </a:p>
      </dsp:txBody>
      <dsp:txXfrm>
        <a:off x="669612" y="2334147"/>
        <a:ext cx="1473048" cy="320474"/>
      </dsp:txXfrm>
    </dsp:sp>
    <dsp:sp modelId="{369C9803-1845-4D06-9AFE-0AD90C9A257C}">
      <dsp:nvSpPr>
        <dsp:cNvPr id="9" name="矩形 8"/>
        <dsp:cNvSpPr/>
      </dsp:nvSpPr>
      <dsp:spPr bwMode="white">
        <a:xfrm>
          <a:off x="0"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设计</a:t>
          </a:r>
          <a:endParaRPr lang="zh-CN" altLang="en-US" sz="1200" dirty="0"/>
        </a:p>
      </dsp:txBody>
      <dsp:txXfrm>
        <a:off x="0" y="2969070"/>
        <a:ext cx="481553" cy="1094930"/>
      </dsp:txXfrm>
    </dsp:sp>
    <dsp:sp modelId="{50D37460-A855-4973-A3DF-602201338D9B}">
      <dsp:nvSpPr>
        <dsp:cNvPr id="12" name="矩形 11"/>
        <dsp:cNvSpPr/>
      </dsp:nvSpPr>
      <dsp:spPr bwMode="white">
        <a:xfrm>
          <a:off x="582680"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资料</a:t>
          </a:r>
          <a:endParaRPr lang="zh-CN" altLang="en-US" sz="1200" dirty="0"/>
        </a:p>
      </dsp:txBody>
      <dsp:txXfrm>
        <a:off x="582680" y="2969070"/>
        <a:ext cx="481553" cy="1094930"/>
      </dsp:txXfrm>
    </dsp:sp>
    <dsp:sp modelId="{DC7FE7D0-B1B2-4857-AEE8-D87B8D7CE156}">
      <dsp:nvSpPr>
        <dsp:cNvPr id="15" name="矩形 14"/>
        <dsp:cNvSpPr/>
      </dsp:nvSpPr>
      <dsp:spPr bwMode="white">
        <a:xfrm>
          <a:off x="1165359"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营销</a:t>
          </a:r>
          <a:endParaRPr lang="zh-CN" altLang="en-US" sz="1200" dirty="0"/>
        </a:p>
      </dsp:txBody>
      <dsp:txXfrm>
        <a:off x="1165359" y="2969070"/>
        <a:ext cx="481553" cy="1094930"/>
      </dsp:txXfrm>
    </dsp:sp>
    <dsp:sp modelId="{B96A8F12-5C80-4340-A6EB-C7987518229C}">
      <dsp:nvSpPr>
        <dsp:cNvPr id="18" name="矩形 17"/>
        <dsp:cNvSpPr/>
      </dsp:nvSpPr>
      <dsp:spPr bwMode="white">
        <a:xfrm>
          <a:off x="1748039"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服务</a:t>
          </a:r>
          <a:endParaRPr lang="zh-CN" altLang="en-US" sz="1200" dirty="0"/>
        </a:p>
      </dsp:txBody>
      <dsp:txXfrm>
        <a:off x="1748039" y="2969070"/>
        <a:ext cx="481553" cy="1094930"/>
      </dsp:txXfrm>
    </dsp:sp>
    <dsp:sp modelId="{2213E029-B30E-4A52-A97B-EC3E3F25BE44}">
      <dsp:nvSpPr>
        <dsp:cNvPr id="21" name="矩形 20"/>
        <dsp:cNvSpPr/>
      </dsp:nvSpPr>
      <dsp:spPr bwMode="white">
        <a:xfrm>
          <a:off x="2330719"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供应</a:t>
          </a:r>
          <a:r>
            <a:rPr lang="en-US" altLang="zh-CN" sz="1200" dirty="0" smtClean="0"/>
            <a:t>/</a:t>
          </a:r>
          <a:r>
            <a:rPr lang="zh-CN" altLang="en-US" sz="1200" dirty="0" smtClean="0"/>
            <a:t>制造</a:t>
          </a:r>
          <a:endParaRPr lang="zh-CN" altLang="en-US" sz="1200" dirty="0"/>
        </a:p>
      </dsp:txBody>
      <dsp:txXfrm>
        <a:off x="2330719" y="2991306"/>
        <a:ext cx="481553" cy="1072694"/>
      </dsp:txXfrm>
    </dsp:sp>
    <dsp:sp modelId="{F905C5DE-37B8-4D1D-A2CD-63DA163310C2}">
      <dsp:nvSpPr>
        <dsp:cNvPr id="24" name="矩形 23"/>
        <dsp:cNvSpPr/>
      </dsp:nvSpPr>
      <dsp:spPr bwMode="white">
        <a:xfrm>
          <a:off x="3503701" y="2334147"/>
          <a:ext cx="1048987" cy="32047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XX</a:t>
          </a:r>
          <a:r>
            <a:rPr lang="zh-CN" altLang="en-US" sz="1200" dirty="0" smtClean="0"/>
            <a:t>特性小组</a:t>
          </a:r>
          <a:endParaRPr lang="zh-CN" altLang="en-US" sz="1200" dirty="0"/>
        </a:p>
      </dsp:txBody>
      <dsp:txXfrm>
        <a:off x="3503701" y="2334147"/>
        <a:ext cx="1048987" cy="320474"/>
      </dsp:txXfrm>
    </dsp:sp>
    <dsp:sp modelId="{93D6B522-51AC-4150-AB68-3B5FBC829E0E}">
      <dsp:nvSpPr>
        <dsp:cNvPr id="27" name="矩形 26"/>
        <dsp:cNvSpPr/>
      </dsp:nvSpPr>
      <dsp:spPr bwMode="white">
        <a:xfrm>
          <a:off x="2913399"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SE</a:t>
          </a:r>
          <a:endParaRPr lang="zh-CN" altLang="en-US" sz="1200" dirty="0"/>
        </a:p>
      </dsp:txBody>
      <dsp:txXfrm>
        <a:off x="2913399" y="2991306"/>
        <a:ext cx="481553" cy="1072694"/>
      </dsp:txXfrm>
    </dsp:sp>
    <dsp:sp modelId="{8F9E5207-96B9-4D6F-8A8E-2B775B0BB79D}">
      <dsp:nvSpPr>
        <dsp:cNvPr id="30" name="矩形 29"/>
        <dsp:cNvSpPr/>
      </dsp:nvSpPr>
      <dsp:spPr bwMode="white">
        <a:xfrm>
          <a:off x="3496078"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开发</a:t>
          </a:r>
          <a:endParaRPr lang="zh-CN" altLang="en-US" sz="1200" dirty="0"/>
        </a:p>
      </dsp:txBody>
      <dsp:txXfrm>
        <a:off x="3496078" y="2991306"/>
        <a:ext cx="481553" cy="1072694"/>
      </dsp:txXfrm>
    </dsp:sp>
    <dsp:sp modelId="{EB568DB3-0853-4E92-9A65-071B443F7675}">
      <dsp:nvSpPr>
        <dsp:cNvPr id="33" name="矩形 32"/>
        <dsp:cNvSpPr/>
      </dsp:nvSpPr>
      <dsp:spPr bwMode="white">
        <a:xfrm>
          <a:off x="4078758"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测试</a:t>
          </a:r>
          <a:endParaRPr lang="zh-CN" altLang="en-US" sz="1200" dirty="0"/>
        </a:p>
      </dsp:txBody>
      <dsp:txXfrm>
        <a:off x="4078758" y="2969070"/>
        <a:ext cx="481553" cy="1094930"/>
      </dsp:txXfrm>
    </dsp:sp>
    <dsp:sp modelId="{150CC3DE-3116-48ED-81E2-47A5CD225B6B}">
      <dsp:nvSpPr>
        <dsp:cNvPr id="36" name="矩形 35"/>
        <dsp:cNvSpPr/>
      </dsp:nvSpPr>
      <dsp:spPr bwMode="white">
        <a:xfrm>
          <a:off x="4661438"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资料</a:t>
          </a:r>
          <a:endParaRPr lang="zh-CN" altLang="en-US" sz="1200" dirty="0"/>
        </a:p>
      </dsp:txBody>
      <dsp:txXfrm>
        <a:off x="4661438" y="2969070"/>
        <a:ext cx="481553" cy="1094930"/>
      </dsp:txXfrm>
    </dsp:sp>
    <dsp:sp modelId="{D27E8FD2-805A-436D-9B60-DA3986DEF6C1}">
      <dsp:nvSpPr>
        <dsp:cNvPr id="39" name="矩形 38"/>
        <dsp:cNvSpPr/>
      </dsp:nvSpPr>
      <dsp:spPr bwMode="white">
        <a:xfrm>
          <a:off x="5844420" y="2334147"/>
          <a:ext cx="1028988" cy="32047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XX</a:t>
          </a:r>
          <a:r>
            <a:rPr lang="zh-CN" altLang="en-US" sz="1200" dirty="0" smtClean="0"/>
            <a:t>特性小组</a:t>
          </a:r>
          <a:endParaRPr lang="zh-CN" altLang="en-US" sz="1200" dirty="0"/>
        </a:p>
      </dsp:txBody>
      <dsp:txXfrm>
        <a:off x="5844420" y="2334147"/>
        <a:ext cx="1028988" cy="320474"/>
      </dsp:txXfrm>
    </dsp:sp>
    <dsp:sp modelId="{2D2506B6-41CC-4CF7-8CB3-EDEEB847C666}">
      <dsp:nvSpPr>
        <dsp:cNvPr id="42" name="矩形 41"/>
        <dsp:cNvSpPr/>
      </dsp:nvSpPr>
      <dsp:spPr bwMode="white">
        <a:xfrm>
          <a:off x="5244117" y="2969070"/>
          <a:ext cx="481553" cy="109493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SE</a:t>
          </a:r>
          <a:endParaRPr lang="zh-CN" altLang="en-US" sz="1200" dirty="0"/>
        </a:p>
      </dsp:txBody>
      <dsp:txXfrm>
        <a:off x="5244117" y="2969070"/>
        <a:ext cx="481553" cy="1094930"/>
      </dsp:txXfrm>
    </dsp:sp>
    <dsp:sp modelId="{AF12FBFA-E3E5-4BA2-BE12-58F330EAF3E2}">
      <dsp:nvSpPr>
        <dsp:cNvPr id="45" name="矩形 44"/>
        <dsp:cNvSpPr/>
      </dsp:nvSpPr>
      <dsp:spPr bwMode="white">
        <a:xfrm>
          <a:off x="5826797"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开发</a:t>
          </a:r>
          <a:endParaRPr lang="zh-CN" altLang="en-US" sz="1200" dirty="0"/>
        </a:p>
      </dsp:txBody>
      <dsp:txXfrm>
        <a:off x="5826797" y="2991306"/>
        <a:ext cx="481553" cy="1072694"/>
      </dsp:txXfrm>
    </dsp:sp>
    <dsp:sp modelId="{22FD27DE-932C-42CD-9829-C9895A1411BC}">
      <dsp:nvSpPr>
        <dsp:cNvPr id="48" name="矩形 47"/>
        <dsp:cNvSpPr/>
      </dsp:nvSpPr>
      <dsp:spPr bwMode="white">
        <a:xfrm>
          <a:off x="6409477"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测试</a:t>
          </a:r>
          <a:endParaRPr lang="zh-CN" altLang="en-US" sz="1200" dirty="0"/>
        </a:p>
      </dsp:txBody>
      <dsp:txXfrm>
        <a:off x="6409477" y="2991306"/>
        <a:ext cx="481553" cy="1072694"/>
      </dsp:txXfrm>
    </dsp:sp>
    <dsp:sp modelId="{185F7627-8102-4F87-A930-F6F02DFAE831}">
      <dsp:nvSpPr>
        <dsp:cNvPr id="51" name="矩形 50"/>
        <dsp:cNvSpPr/>
      </dsp:nvSpPr>
      <dsp:spPr bwMode="white">
        <a:xfrm>
          <a:off x="6992157" y="2991306"/>
          <a:ext cx="481553" cy="107269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资料</a:t>
          </a:r>
          <a:endParaRPr lang="zh-CN" altLang="en-US" sz="1200" dirty="0"/>
        </a:p>
      </dsp:txBody>
      <dsp:txXfrm>
        <a:off x="6992157" y="2991306"/>
        <a:ext cx="481553" cy="1072694"/>
      </dsp:txXfrm>
    </dsp:sp>
    <dsp:sp modelId="{13729C17-CCA6-469D-BB8D-C337489DBBBA}">
      <dsp:nvSpPr>
        <dsp:cNvPr id="54" name="矩形 53"/>
        <dsp:cNvSpPr/>
      </dsp:nvSpPr>
      <dsp:spPr bwMode="white">
        <a:xfrm>
          <a:off x="6974534" y="2334147"/>
          <a:ext cx="883646" cy="320474"/>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I&amp;V</a:t>
          </a:r>
          <a:r>
            <a:rPr lang="zh-CN" altLang="en-US" sz="1200" dirty="0" smtClean="0"/>
            <a:t>组</a:t>
          </a:r>
          <a:endParaRPr lang="zh-CN" altLang="en-US" sz="1200" dirty="0"/>
        </a:p>
      </dsp:txBody>
      <dsp:txXfrm>
        <a:off x="6974534" y="2334147"/>
        <a:ext cx="883646" cy="320474"/>
      </dsp:txXfrm>
    </dsp:sp>
    <dsp:sp modelId="{A28AEE5E-23A1-4AC1-A2B3-981DD30E0F6D}">
      <dsp:nvSpPr>
        <dsp:cNvPr id="57" name="矩形 56"/>
        <dsp:cNvSpPr/>
      </dsp:nvSpPr>
      <dsp:spPr bwMode="white">
        <a:xfrm>
          <a:off x="2822188" y="654640"/>
          <a:ext cx="1028863"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POP</a:t>
          </a:r>
          <a:endParaRPr lang="zh-CN" altLang="en-US" sz="1200" dirty="0"/>
        </a:p>
      </dsp:txBody>
      <dsp:txXfrm>
        <a:off x="2822188" y="654640"/>
        <a:ext cx="1028863" cy="387773"/>
      </dsp:txXfrm>
    </dsp:sp>
    <dsp:sp modelId="{67D3958A-5ECA-4FEC-B8FB-AA7184B696AD}">
      <dsp:nvSpPr>
        <dsp:cNvPr id="60" name="矩形 59"/>
        <dsp:cNvSpPr/>
      </dsp:nvSpPr>
      <dsp:spPr bwMode="white">
        <a:xfrm>
          <a:off x="4703275" y="654640"/>
          <a:ext cx="775547"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QA</a:t>
          </a:r>
          <a:endParaRPr lang="zh-CN" altLang="en-US" sz="1200" dirty="0"/>
        </a:p>
      </dsp:txBody>
      <dsp:txXfrm>
        <a:off x="4703275" y="654640"/>
        <a:ext cx="775547" cy="387773"/>
      </dsp:txXfrm>
    </dsp:sp>
    <dsp:sp modelId="{9885E389-B812-417B-9138-08DC32AB96DA}">
      <dsp:nvSpPr>
        <dsp:cNvPr id="63" name="矩形 62"/>
        <dsp:cNvSpPr/>
      </dsp:nvSpPr>
      <dsp:spPr bwMode="white">
        <a:xfrm>
          <a:off x="2822188" y="1198528"/>
          <a:ext cx="1048058"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XX</a:t>
          </a:r>
          <a:r>
            <a:rPr lang="zh-CN" altLang="en-US" sz="1200" dirty="0" smtClean="0"/>
            <a:t>联系人</a:t>
          </a:r>
          <a:endParaRPr lang="zh-CN" altLang="en-US" sz="1200" dirty="0"/>
        </a:p>
      </dsp:txBody>
      <dsp:txXfrm>
        <a:off x="2822188" y="1198528"/>
        <a:ext cx="1048058" cy="387773"/>
      </dsp:txXfrm>
    </dsp:sp>
    <dsp:sp modelId="{724A7B9D-1361-430F-B5AF-A3105BF77399}">
      <dsp:nvSpPr>
        <dsp:cNvPr id="66" name="矩形 65"/>
        <dsp:cNvSpPr/>
      </dsp:nvSpPr>
      <dsp:spPr bwMode="white">
        <a:xfrm>
          <a:off x="4703275" y="1198528"/>
          <a:ext cx="775547"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成本</a:t>
          </a:r>
          <a:endParaRPr lang="zh-CN" altLang="en-US" sz="1200" dirty="0"/>
        </a:p>
      </dsp:txBody>
      <dsp:txXfrm>
        <a:off x="4703275" y="1198528"/>
        <a:ext cx="775547" cy="387773"/>
      </dsp:txXfrm>
    </dsp:sp>
    <dsp:sp modelId="{B1C99B18-73A3-45B0-A65C-01CF31E04BD3}">
      <dsp:nvSpPr>
        <dsp:cNvPr id="69" name="矩形 68"/>
        <dsp:cNvSpPr/>
      </dsp:nvSpPr>
      <dsp:spPr bwMode="white">
        <a:xfrm>
          <a:off x="2822188" y="1731866"/>
          <a:ext cx="1028863"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200" dirty="0" smtClean="0"/>
            <a:t>CMO</a:t>
          </a:r>
          <a:endParaRPr lang="zh-CN" altLang="en-US" sz="1200" dirty="0"/>
        </a:p>
      </dsp:txBody>
      <dsp:txXfrm>
        <a:off x="2822188" y="1731866"/>
        <a:ext cx="1028863" cy="387773"/>
      </dsp:txXfrm>
    </dsp:sp>
    <dsp:sp modelId="{AAF95D4B-0271-4AEC-A7F2-837E7C7777CC}">
      <dsp:nvSpPr>
        <dsp:cNvPr id="72" name="矩形 71"/>
        <dsp:cNvSpPr/>
      </dsp:nvSpPr>
      <dsp:spPr bwMode="white">
        <a:xfrm>
          <a:off x="4703275" y="1731866"/>
          <a:ext cx="775547" cy="38777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7620" tIns="7620" rIns="7620" bIns="76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200" dirty="0" smtClean="0"/>
            <a:t>财务</a:t>
          </a:r>
          <a:endParaRPr lang="zh-CN" altLang="en-US" sz="1200" dirty="0"/>
        </a:p>
      </dsp:txBody>
      <dsp:txXfrm>
        <a:off x="4703275" y="1731866"/>
        <a:ext cx="775547" cy="387773"/>
      </dsp:txXfrm>
    </dsp:sp>
    <dsp:sp modelId="{20DE1D20-E3C6-4610-8B21-E94080BE1183}">
      <dsp:nvSpPr>
        <dsp:cNvPr id="4" name="矩形 3" hidden="1"/>
        <dsp:cNvSpPr/>
      </dsp:nvSpPr>
      <dsp:spPr>
        <a:xfrm>
          <a:off x="3736879" y="0"/>
          <a:ext cx="210807" cy="460334"/>
        </a:xfrm>
        <a:prstGeom prst="rect">
          <a:avLst/>
        </a:prstGeom>
      </dsp:spPr>
      <dsp:txXfrm>
        <a:off x="3736879" y="0"/>
        <a:ext cx="210807" cy="460334"/>
      </dsp:txXfrm>
    </dsp:sp>
    <dsp:sp modelId="{A9F0A490-721F-42E0-B38F-3A3EF0443695}">
      <dsp:nvSpPr>
        <dsp:cNvPr id="7" name="矩形 6" hidden="1"/>
        <dsp:cNvSpPr/>
      </dsp:nvSpPr>
      <dsp:spPr>
        <a:xfrm>
          <a:off x="1848051" y="2334147"/>
          <a:ext cx="294610" cy="320474"/>
        </a:xfrm>
        <a:prstGeom prst="rect">
          <a:avLst/>
        </a:prstGeom>
      </dsp:spPr>
      <dsp:txXfrm>
        <a:off x="1848051" y="2334147"/>
        <a:ext cx="294610" cy="320474"/>
      </dsp:txXfrm>
    </dsp:sp>
    <dsp:sp modelId="{D30D6120-B72F-47CD-88AE-866B672DE020}">
      <dsp:nvSpPr>
        <dsp:cNvPr id="10" name="矩形 9" hidden="1"/>
        <dsp:cNvSpPr/>
      </dsp:nvSpPr>
      <dsp:spPr>
        <a:xfrm>
          <a:off x="0" y="2969070"/>
          <a:ext cx="96311" cy="1094930"/>
        </a:xfrm>
        <a:prstGeom prst="rect">
          <a:avLst/>
        </a:prstGeom>
      </dsp:spPr>
      <dsp:txXfrm>
        <a:off x="0" y="2969070"/>
        <a:ext cx="96311" cy="1094930"/>
      </dsp:txXfrm>
    </dsp:sp>
    <dsp:sp modelId="{7372BC09-448F-4661-8C7D-EC2E4681C0EC}">
      <dsp:nvSpPr>
        <dsp:cNvPr id="13" name="矩形 12" hidden="1"/>
        <dsp:cNvSpPr/>
      </dsp:nvSpPr>
      <dsp:spPr>
        <a:xfrm>
          <a:off x="582680" y="2969070"/>
          <a:ext cx="96311" cy="1094930"/>
        </a:xfrm>
        <a:prstGeom prst="rect">
          <a:avLst/>
        </a:prstGeom>
      </dsp:spPr>
      <dsp:txXfrm>
        <a:off x="582680" y="2969070"/>
        <a:ext cx="96311" cy="1094930"/>
      </dsp:txXfrm>
    </dsp:sp>
    <dsp:sp modelId="{4C23B564-37F4-4268-B8DC-A49F85FC2885}">
      <dsp:nvSpPr>
        <dsp:cNvPr id="16" name="矩形 15" hidden="1"/>
        <dsp:cNvSpPr/>
      </dsp:nvSpPr>
      <dsp:spPr>
        <a:xfrm>
          <a:off x="1165359" y="2969070"/>
          <a:ext cx="96311" cy="1094930"/>
        </a:xfrm>
        <a:prstGeom prst="rect">
          <a:avLst/>
        </a:prstGeom>
      </dsp:spPr>
      <dsp:txXfrm>
        <a:off x="1165359" y="2969070"/>
        <a:ext cx="96311" cy="1094930"/>
      </dsp:txXfrm>
    </dsp:sp>
    <dsp:sp modelId="{6AFCE55F-C9C3-49CB-A682-8A310304B50D}">
      <dsp:nvSpPr>
        <dsp:cNvPr id="19" name="矩形 18" hidden="1"/>
        <dsp:cNvSpPr/>
      </dsp:nvSpPr>
      <dsp:spPr>
        <a:xfrm>
          <a:off x="1748039" y="2969070"/>
          <a:ext cx="96311" cy="1094930"/>
        </a:xfrm>
        <a:prstGeom prst="rect">
          <a:avLst/>
        </a:prstGeom>
      </dsp:spPr>
      <dsp:txXfrm>
        <a:off x="1748039" y="2969070"/>
        <a:ext cx="96311" cy="1094930"/>
      </dsp:txXfrm>
    </dsp:sp>
    <dsp:sp modelId="{38914BF9-E994-4672-BB09-1516C6C19B50}">
      <dsp:nvSpPr>
        <dsp:cNvPr id="22" name="矩形 21" hidden="1"/>
        <dsp:cNvSpPr/>
      </dsp:nvSpPr>
      <dsp:spPr>
        <a:xfrm>
          <a:off x="2330719" y="2991306"/>
          <a:ext cx="96311" cy="1072694"/>
        </a:xfrm>
        <a:prstGeom prst="rect">
          <a:avLst/>
        </a:prstGeom>
      </dsp:spPr>
      <dsp:txXfrm>
        <a:off x="2330719" y="2991306"/>
        <a:ext cx="96311" cy="1072694"/>
      </dsp:txXfrm>
    </dsp:sp>
    <dsp:sp modelId="{4D2BA14B-4E10-4178-B865-E6871B365074}">
      <dsp:nvSpPr>
        <dsp:cNvPr id="25" name="矩形 24" hidden="1"/>
        <dsp:cNvSpPr/>
      </dsp:nvSpPr>
      <dsp:spPr>
        <a:xfrm>
          <a:off x="4342891" y="2334147"/>
          <a:ext cx="209797" cy="320474"/>
        </a:xfrm>
        <a:prstGeom prst="rect">
          <a:avLst/>
        </a:prstGeom>
      </dsp:spPr>
      <dsp:txXfrm>
        <a:off x="4342891" y="2334147"/>
        <a:ext cx="209797" cy="320474"/>
      </dsp:txXfrm>
    </dsp:sp>
    <dsp:sp modelId="{A762F56C-3C64-4431-9F11-76BE7EDB3ED8}">
      <dsp:nvSpPr>
        <dsp:cNvPr id="28" name="矩形 27" hidden="1"/>
        <dsp:cNvSpPr/>
      </dsp:nvSpPr>
      <dsp:spPr>
        <a:xfrm>
          <a:off x="2913399" y="2991306"/>
          <a:ext cx="96311" cy="1072694"/>
        </a:xfrm>
        <a:prstGeom prst="rect">
          <a:avLst/>
        </a:prstGeom>
      </dsp:spPr>
      <dsp:txXfrm>
        <a:off x="2913399" y="2991306"/>
        <a:ext cx="96311" cy="1072694"/>
      </dsp:txXfrm>
    </dsp:sp>
    <dsp:sp modelId="{36CC2525-1623-4F58-98FD-E4E0578BE755}">
      <dsp:nvSpPr>
        <dsp:cNvPr id="31" name="矩形 30" hidden="1"/>
        <dsp:cNvSpPr/>
      </dsp:nvSpPr>
      <dsp:spPr>
        <a:xfrm>
          <a:off x="3496078" y="2991306"/>
          <a:ext cx="96311" cy="1072694"/>
        </a:xfrm>
        <a:prstGeom prst="rect">
          <a:avLst/>
        </a:prstGeom>
      </dsp:spPr>
      <dsp:txXfrm>
        <a:off x="3496078" y="2991306"/>
        <a:ext cx="96311" cy="1072694"/>
      </dsp:txXfrm>
    </dsp:sp>
    <dsp:sp modelId="{06E0D075-9F60-40A7-AE6F-A3249D123984}">
      <dsp:nvSpPr>
        <dsp:cNvPr id="34" name="矩形 33" hidden="1"/>
        <dsp:cNvSpPr/>
      </dsp:nvSpPr>
      <dsp:spPr>
        <a:xfrm>
          <a:off x="4078758" y="2969070"/>
          <a:ext cx="96311" cy="1094930"/>
        </a:xfrm>
        <a:prstGeom prst="rect">
          <a:avLst/>
        </a:prstGeom>
      </dsp:spPr>
      <dsp:txXfrm>
        <a:off x="4078758" y="2969070"/>
        <a:ext cx="96311" cy="1094930"/>
      </dsp:txXfrm>
    </dsp:sp>
    <dsp:sp modelId="{5D636C3C-47D9-403C-8189-DAD28B41F9E4}">
      <dsp:nvSpPr>
        <dsp:cNvPr id="37" name="矩形 36" hidden="1"/>
        <dsp:cNvSpPr/>
      </dsp:nvSpPr>
      <dsp:spPr>
        <a:xfrm>
          <a:off x="4661438" y="2969070"/>
          <a:ext cx="96311" cy="1094930"/>
        </a:xfrm>
        <a:prstGeom prst="rect">
          <a:avLst/>
        </a:prstGeom>
      </dsp:spPr>
      <dsp:txXfrm>
        <a:off x="4661438" y="2969070"/>
        <a:ext cx="96311" cy="1094930"/>
      </dsp:txXfrm>
    </dsp:sp>
    <dsp:sp modelId="{AC7827F0-23F5-43D5-AB78-3D50068C15F6}">
      <dsp:nvSpPr>
        <dsp:cNvPr id="40" name="矩形 39" hidden="1"/>
        <dsp:cNvSpPr/>
      </dsp:nvSpPr>
      <dsp:spPr>
        <a:xfrm>
          <a:off x="6667610" y="2334147"/>
          <a:ext cx="205798" cy="320474"/>
        </a:xfrm>
        <a:prstGeom prst="rect">
          <a:avLst/>
        </a:prstGeom>
      </dsp:spPr>
      <dsp:txXfrm>
        <a:off x="6667610" y="2334147"/>
        <a:ext cx="205798" cy="320474"/>
      </dsp:txXfrm>
    </dsp:sp>
    <dsp:sp modelId="{F513B758-FE82-41E9-B173-1DA159DCBCA0}">
      <dsp:nvSpPr>
        <dsp:cNvPr id="43" name="矩形 42" hidden="1"/>
        <dsp:cNvSpPr/>
      </dsp:nvSpPr>
      <dsp:spPr>
        <a:xfrm>
          <a:off x="5244117" y="2969070"/>
          <a:ext cx="96311" cy="1094930"/>
        </a:xfrm>
        <a:prstGeom prst="rect">
          <a:avLst/>
        </a:prstGeom>
      </dsp:spPr>
      <dsp:txXfrm>
        <a:off x="5244117" y="2969070"/>
        <a:ext cx="96311" cy="1094930"/>
      </dsp:txXfrm>
    </dsp:sp>
    <dsp:sp modelId="{53F986D2-CCB6-4C11-87E0-363E87F5F7EE}">
      <dsp:nvSpPr>
        <dsp:cNvPr id="46" name="矩形 45" hidden="1"/>
        <dsp:cNvSpPr/>
      </dsp:nvSpPr>
      <dsp:spPr>
        <a:xfrm>
          <a:off x="5826797" y="2991306"/>
          <a:ext cx="96311" cy="1072694"/>
        </a:xfrm>
        <a:prstGeom prst="rect">
          <a:avLst/>
        </a:prstGeom>
      </dsp:spPr>
      <dsp:txXfrm>
        <a:off x="5826797" y="2991306"/>
        <a:ext cx="96311" cy="1072694"/>
      </dsp:txXfrm>
    </dsp:sp>
    <dsp:sp modelId="{15A2BB1D-6E0B-49BA-8751-1C2426053B20}">
      <dsp:nvSpPr>
        <dsp:cNvPr id="49" name="矩形 48" hidden="1"/>
        <dsp:cNvSpPr/>
      </dsp:nvSpPr>
      <dsp:spPr>
        <a:xfrm>
          <a:off x="6409477" y="2991306"/>
          <a:ext cx="96311" cy="1072694"/>
        </a:xfrm>
        <a:prstGeom prst="rect">
          <a:avLst/>
        </a:prstGeom>
      </dsp:spPr>
      <dsp:txXfrm>
        <a:off x="6409477" y="2991306"/>
        <a:ext cx="96311" cy="1072694"/>
      </dsp:txXfrm>
    </dsp:sp>
    <dsp:sp modelId="{08EC79BE-7B2F-4A96-9E0E-89ACD52B6853}">
      <dsp:nvSpPr>
        <dsp:cNvPr id="52" name="矩形 51" hidden="1"/>
        <dsp:cNvSpPr/>
      </dsp:nvSpPr>
      <dsp:spPr>
        <a:xfrm>
          <a:off x="6992157" y="2991306"/>
          <a:ext cx="96311" cy="1072694"/>
        </a:xfrm>
        <a:prstGeom prst="rect">
          <a:avLst/>
        </a:prstGeom>
      </dsp:spPr>
      <dsp:txXfrm>
        <a:off x="6992157" y="2991306"/>
        <a:ext cx="96311" cy="1072694"/>
      </dsp:txXfrm>
    </dsp:sp>
    <dsp:sp modelId="{3FB780D8-2074-48C8-97D1-3DC9EB8E6673}">
      <dsp:nvSpPr>
        <dsp:cNvPr id="55" name="矩形 54" hidden="1"/>
        <dsp:cNvSpPr/>
      </dsp:nvSpPr>
      <dsp:spPr>
        <a:xfrm>
          <a:off x="7681451" y="2334147"/>
          <a:ext cx="176729" cy="320474"/>
        </a:xfrm>
        <a:prstGeom prst="rect">
          <a:avLst/>
        </a:prstGeom>
      </dsp:spPr>
      <dsp:txXfrm>
        <a:off x="7681451" y="2334147"/>
        <a:ext cx="176729" cy="320474"/>
      </dsp:txXfrm>
    </dsp:sp>
    <dsp:sp modelId="{CF4F39BA-7783-4405-85E2-1203BEDADB37}">
      <dsp:nvSpPr>
        <dsp:cNvPr id="58" name="矩形 57" hidden="1"/>
        <dsp:cNvSpPr/>
      </dsp:nvSpPr>
      <dsp:spPr>
        <a:xfrm>
          <a:off x="3165275" y="821116"/>
          <a:ext cx="205773" cy="387773"/>
        </a:xfrm>
        <a:prstGeom prst="rect">
          <a:avLst/>
        </a:prstGeom>
      </dsp:spPr>
      <dsp:txXfrm>
        <a:off x="3165275" y="821116"/>
        <a:ext cx="205773" cy="387773"/>
      </dsp:txXfrm>
    </dsp:sp>
    <dsp:sp modelId="{0C38B329-1198-4109-ADD9-D822046A3A6E}">
      <dsp:nvSpPr>
        <dsp:cNvPr id="61" name="矩形 60" hidden="1"/>
        <dsp:cNvSpPr/>
      </dsp:nvSpPr>
      <dsp:spPr>
        <a:xfrm>
          <a:off x="4314459" y="821116"/>
          <a:ext cx="155109" cy="387773"/>
        </a:xfrm>
        <a:prstGeom prst="rect">
          <a:avLst/>
        </a:prstGeom>
      </dsp:spPr>
      <dsp:txXfrm>
        <a:off x="4314459" y="821116"/>
        <a:ext cx="155109" cy="387773"/>
      </dsp:txXfrm>
    </dsp:sp>
    <dsp:sp modelId="{B79FBB48-20B0-4DE8-AC50-743ED7071B60}">
      <dsp:nvSpPr>
        <dsp:cNvPr id="64" name="矩形 63" hidden="1"/>
        <dsp:cNvSpPr/>
      </dsp:nvSpPr>
      <dsp:spPr>
        <a:xfrm>
          <a:off x="3165275" y="1310015"/>
          <a:ext cx="209612" cy="387773"/>
        </a:xfrm>
        <a:prstGeom prst="rect">
          <a:avLst/>
        </a:prstGeom>
      </dsp:spPr>
      <dsp:txXfrm>
        <a:off x="3165275" y="1310015"/>
        <a:ext cx="209612" cy="387773"/>
      </dsp:txXfrm>
    </dsp:sp>
    <dsp:sp modelId="{74E764DA-1731-4F41-9866-CB4DDF4DB96A}">
      <dsp:nvSpPr>
        <dsp:cNvPr id="67" name="矩形 66" hidden="1"/>
        <dsp:cNvSpPr/>
      </dsp:nvSpPr>
      <dsp:spPr>
        <a:xfrm>
          <a:off x="4314459" y="1310015"/>
          <a:ext cx="155109" cy="387773"/>
        </a:xfrm>
        <a:prstGeom prst="rect">
          <a:avLst/>
        </a:prstGeom>
      </dsp:spPr>
      <dsp:txXfrm>
        <a:off x="4314459" y="1310015"/>
        <a:ext cx="155109" cy="387773"/>
      </dsp:txXfrm>
    </dsp:sp>
    <dsp:sp modelId="{1741A7DA-A253-4FCD-BD1B-25666EB1915D}">
      <dsp:nvSpPr>
        <dsp:cNvPr id="70" name="矩形 69" hidden="1"/>
        <dsp:cNvSpPr/>
      </dsp:nvSpPr>
      <dsp:spPr>
        <a:xfrm>
          <a:off x="3165275" y="1798915"/>
          <a:ext cx="205773" cy="387773"/>
        </a:xfrm>
        <a:prstGeom prst="rect">
          <a:avLst/>
        </a:prstGeom>
      </dsp:spPr>
      <dsp:txXfrm>
        <a:off x="3165275" y="1798915"/>
        <a:ext cx="205773" cy="387773"/>
      </dsp:txXfrm>
    </dsp:sp>
    <dsp:sp modelId="{2341AEC4-EECD-48F0-B893-B1BEA991A68A}">
      <dsp:nvSpPr>
        <dsp:cNvPr id="73" name="矩形 72" hidden="1"/>
        <dsp:cNvSpPr/>
      </dsp:nvSpPr>
      <dsp:spPr>
        <a:xfrm>
          <a:off x="4314459" y="1798915"/>
          <a:ext cx="155109" cy="387773"/>
        </a:xfrm>
        <a:prstGeom prst="rect">
          <a:avLst/>
        </a:prstGeom>
      </dsp:spPr>
      <dsp:txXfrm>
        <a:off x="4314459" y="1798915"/>
        <a:ext cx="155109" cy="387773"/>
      </dsp:txXfrm>
    </dsp:sp>
  </dsp:spTree>
</dsp:drawing>
</file>

<file path=ppt/diagrams/drawing6.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2230" cy="3429024"/>
        <a:chOff x="0" y="0"/>
        <a:chExt cx="6072230" cy="3429024"/>
      </a:xfrm>
    </dsp:grpSpPr>
    <dsp:sp modelId="{80F24589-6F7E-482E-80F1-B0E4609FE190}">
      <dsp:nvSpPr>
        <dsp:cNvPr id="5" name="任意多边形 4"/>
        <dsp:cNvSpPr/>
      </dsp:nvSpPr>
      <dsp:spPr bwMode="white">
        <a:xfrm>
          <a:off x="963823" y="571217"/>
          <a:ext cx="2056573" cy="327410"/>
        </a:xfrm>
        <a:custGeom>
          <a:avLst/>
          <a:gdLst/>
          <a:ahLst/>
          <a:cxnLst/>
          <a:pathLst>
            <a:path w="3239" h="516">
              <a:moveTo>
                <a:pt x="3239" y="0"/>
              </a:moveTo>
              <a:lnTo>
                <a:pt x="3239" y="374"/>
              </a:lnTo>
              <a:lnTo>
                <a:pt x="0" y="374"/>
              </a:lnTo>
              <a:lnTo>
                <a:pt x="0" y="516"/>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963823" y="571217"/>
        <a:ext cx="2056573" cy="327410"/>
      </dsp:txXfrm>
    </dsp:sp>
    <dsp:sp modelId="{698FFDE3-5AF9-4350-B594-3C763FCA9341}">
      <dsp:nvSpPr>
        <dsp:cNvPr id="8" name="任意多边形 7"/>
        <dsp:cNvSpPr/>
      </dsp:nvSpPr>
      <dsp:spPr bwMode="white">
        <a:xfrm>
          <a:off x="444049" y="1470378"/>
          <a:ext cx="519773" cy="428464"/>
        </a:xfrm>
        <a:custGeom>
          <a:avLst/>
          <a:gdLst/>
          <a:ahLst/>
          <a:cxnLst/>
          <a:pathLst>
            <a:path w="819" h="675">
              <a:moveTo>
                <a:pt x="819" y="0"/>
              </a:moveTo>
              <a:lnTo>
                <a:pt x="819" y="533"/>
              </a:lnTo>
              <a:lnTo>
                <a:pt x="0" y="533"/>
              </a:lnTo>
              <a:lnTo>
                <a:pt x="0" y="67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44049" y="1470378"/>
        <a:ext cx="519773" cy="428464"/>
      </dsp:txXfrm>
    </dsp:sp>
    <dsp:sp modelId="{6DF2D326-BD8C-44B6-B562-804CF3F38654}">
      <dsp:nvSpPr>
        <dsp:cNvPr id="11" name="任意多边形 10"/>
        <dsp:cNvSpPr/>
      </dsp:nvSpPr>
      <dsp:spPr bwMode="white">
        <a:xfrm>
          <a:off x="963823" y="1470378"/>
          <a:ext cx="519773" cy="428464"/>
        </a:xfrm>
        <a:custGeom>
          <a:avLst/>
          <a:gdLst/>
          <a:ahLst/>
          <a:cxnLst/>
          <a:pathLst>
            <a:path w="819" h="675">
              <a:moveTo>
                <a:pt x="0" y="0"/>
              </a:moveTo>
              <a:lnTo>
                <a:pt x="0" y="533"/>
              </a:lnTo>
              <a:lnTo>
                <a:pt x="819" y="533"/>
              </a:lnTo>
              <a:lnTo>
                <a:pt x="819" y="675"/>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963823" y="1470378"/>
        <a:ext cx="519773" cy="428464"/>
      </dsp:txXfrm>
    </dsp:sp>
    <dsp:sp modelId="{66ACB668-CBE8-4F62-8B8E-884BA6F1C12F}">
      <dsp:nvSpPr>
        <dsp:cNvPr id="14" name="任意多边形 13"/>
        <dsp:cNvSpPr/>
      </dsp:nvSpPr>
      <dsp:spPr bwMode="white">
        <a:xfrm>
          <a:off x="3020395" y="571217"/>
          <a:ext cx="23405" cy="327410"/>
        </a:xfrm>
        <a:custGeom>
          <a:avLst/>
          <a:gdLst/>
          <a:ahLst/>
          <a:cxnLst/>
          <a:pathLst>
            <a:path w="37" h="516">
              <a:moveTo>
                <a:pt x="0" y="0"/>
              </a:moveTo>
              <a:lnTo>
                <a:pt x="0" y="374"/>
              </a:lnTo>
              <a:lnTo>
                <a:pt x="37" y="374"/>
              </a:lnTo>
              <a:lnTo>
                <a:pt x="37" y="516"/>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020395" y="571217"/>
        <a:ext cx="23405" cy="327410"/>
      </dsp:txXfrm>
    </dsp:sp>
    <dsp:sp modelId="{F4F919EF-62C9-4B8F-8E3A-3ED786958EFB}">
      <dsp:nvSpPr>
        <dsp:cNvPr id="17" name="任意多边形 16"/>
        <dsp:cNvSpPr/>
      </dsp:nvSpPr>
      <dsp:spPr bwMode="white">
        <a:xfrm>
          <a:off x="2524027" y="1470378"/>
          <a:ext cx="519773" cy="295927"/>
        </a:xfrm>
        <a:custGeom>
          <a:avLst/>
          <a:gdLst/>
          <a:ahLst/>
          <a:cxnLst/>
          <a:pathLst>
            <a:path w="819" h="466">
              <a:moveTo>
                <a:pt x="819" y="0"/>
              </a:moveTo>
              <a:lnTo>
                <a:pt x="819" y="324"/>
              </a:lnTo>
              <a:lnTo>
                <a:pt x="0" y="324"/>
              </a:lnTo>
              <a:lnTo>
                <a:pt x="0" y="466"/>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2524027" y="1470378"/>
        <a:ext cx="519773" cy="295927"/>
      </dsp:txXfrm>
    </dsp:sp>
    <dsp:sp modelId="{F5A18179-EBA4-462B-943D-8DF7CEF8A41A}">
      <dsp:nvSpPr>
        <dsp:cNvPr id="20" name="任意多边形 19"/>
        <dsp:cNvSpPr/>
      </dsp:nvSpPr>
      <dsp:spPr bwMode="white">
        <a:xfrm>
          <a:off x="3043800" y="1470378"/>
          <a:ext cx="519773" cy="313208"/>
        </a:xfrm>
        <a:custGeom>
          <a:avLst/>
          <a:gdLst/>
          <a:ahLst/>
          <a:cxnLst/>
          <a:pathLst>
            <a:path w="819" h="493">
              <a:moveTo>
                <a:pt x="0" y="0"/>
              </a:moveTo>
              <a:lnTo>
                <a:pt x="0" y="351"/>
              </a:lnTo>
              <a:lnTo>
                <a:pt x="819" y="351"/>
              </a:lnTo>
              <a:lnTo>
                <a:pt x="819" y="493"/>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043800" y="1470378"/>
        <a:ext cx="519773" cy="313208"/>
      </dsp:txXfrm>
    </dsp:sp>
    <dsp:sp modelId="{1E48055A-2A04-467F-A65F-73EBBB7061E8}">
      <dsp:nvSpPr>
        <dsp:cNvPr id="23" name="任意多边形 22"/>
        <dsp:cNvSpPr/>
      </dsp:nvSpPr>
      <dsp:spPr bwMode="white">
        <a:xfrm>
          <a:off x="3020395" y="571217"/>
          <a:ext cx="2102497" cy="327410"/>
        </a:xfrm>
        <a:custGeom>
          <a:avLst/>
          <a:gdLst/>
          <a:ahLst/>
          <a:cxnLst/>
          <a:pathLst>
            <a:path w="3311" h="516">
              <a:moveTo>
                <a:pt x="0" y="0"/>
              </a:moveTo>
              <a:lnTo>
                <a:pt x="0" y="374"/>
              </a:lnTo>
              <a:lnTo>
                <a:pt x="3311" y="374"/>
              </a:lnTo>
              <a:lnTo>
                <a:pt x="3311" y="516"/>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3020395" y="571217"/>
        <a:ext cx="2102497" cy="327410"/>
      </dsp:txXfrm>
    </dsp:sp>
    <dsp:sp modelId="{8B0F906D-814B-4BD6-B57E-B4D68337E7EF}">
      <dsp:nvSpPr>
        <dsp:cNvPr id="26" name="任意多边形 25"/>
        <dsp:cNvSpPr/>
      </dsp:nvSpPr>
      <dsp:spPr bwMode="white">
        <a:xfrm>
          <a:off x="4603119" y="1470378"/>
          <a:ext cx="519773" cy="319953"/>
        </a:xfrm>
        <a:custGeom>
          <a:avLst/>
          <a:gdLst/>
          <a:ahLst/>
          <a:cxnLst/>
          <a:pathLst>
            <a:path w="819" h="504">
              <a:moveTo>
                <a:pt x="819" y="0"/>
              </a:moveTo>
              <a:lnTo>
                <a:pt x="819" y="362"/>
              </a:lnTo>
              <a:lnTo>
                <a:pt x="0" y="362"/>
              </a:lnTo>
              <a:lnTo>
                <a:pt x="0" y="504"/>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4603119" y="1470378"/>
        <a:ext cx="519773" cy="319953"/>
      </dsp:txXfrm>
    </dsp:sp>
    <dsp:sp modelId="{F8CB082B-AA33-4264-AE71-0D07D8337B76}">
      <dsp:nvSpPr>
        <dsp:cNvPr id="29" name="任意多边形 28"/>
        <dsp:cNvSpPr/>
      </dsp:nvSpPr>
      <dsp:spPr bwMode="white">
        <a:xfrm>
          <a:off x="5122892" y="1470378"/>
          <a:ext cx="519773" cy="319953"/>
        </a:xfrm>
        <a:custGeom>
          <a:avLst/>
          <a:gdLst/>
          <a:ahLst/>
          <a:cxnLst/>
          <a:pathLst>
            <a:path w="819" h="504">
              <a:moveTo>
                <a:pt x="0" y="0"/>
              </a:moveTo>
              <a:lnTo>
                <a:pt x="0" y="362"/>
              </a:lnTo>
              <a:lnTo>
                <a:pt x="819" y="362"/>
              </a:lnTo>
              <a:lnTo>
                <a:pt x="819" y="504"/>
              </a:lnTo>
            </a:path>
          </a:pathLst>
        </a:custGeom>
      </dsp:spPr>
      <dsp:style>
        <a:lnRef idx="2">
          <a:schemeClr val="accent5">
            <a:shade val="50000"/>
          </a:schemeClr>
        </a:lnRef>
        <a:fillRef idx="1">
          <a:schemeClr val="accent5"/>
        </a:fillRef>
        <a:effectRef idx="0">
          <a:schemeClr val="accent5"/>
        </a:effectRef>
        <a:fontRef idx="minor">
          <a:schemeClr val="lt1"/>
        </a:fontRef>
      </dsp:style>
      <dsp:txXfrm>
        <a:off x="5122892" y="1470378"/>
        <a:ext cx="519773" cy="319953"/>
      </dsp:txXfrm>
    </dsp:sp>
    <dsp:sp modelId="{0B4E177C-DFDF-4A31-8D77-F71519B2E8BC}">
      <dsp:nvSpPr>
        <dsp:cNvPr id="3" name="矩形 2"/>
        <dsp:cNvSpPr/>
      </dsp:nvSpPr>
      <dsp:spPr bwMode="white">
        <a:xfrm>
          <a:off x="2488809" y="133839"/>
          <a:ext cx="1063172" cy="437378"/>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计费系统</a:t>
          </a:r>
          <a:endParaRPr lang="zh-CN" altLang="en-US" sz="1400" b="1" dirty="0"/>
        </a:p>
      </dsp:txBody>
      <dsp:txXfrm>
        <a:off x="2488809" y="133839"/>
        <a:ext cx="1063172" cy="437378"/>
      </dsp:txXfrm>
    </dsp:sp>
    <dsp:sp modelId="{8887FFFC-BFC2-4B60-B526-915027923EE7}">
      <dsp:nvSpPr>
        <dsp:cNvPr id="6" name="矩形 5"/>
        <dsp:cNvSpPr/>
      </dsp:nvSpPr>
      <dsp:spPr bwMode="white">
        <a:xfrm>
          <a:off x="0" y="898627"/>
          <a:ext cx="1927645" cy="57175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系统接口</a:t>
          </a:r>
          <a:endParaRPr lang="zh-CN" altLang="en-US" sz="1400" b="1" dirty="0"/>
        </a:p>
      </dsp:txBody>
      <dsp:txXfrm>
        <a:off x="0" y="898627"/>
        <a:ext cx="1927645" cy="571750"/>
      </dsp:txXfrm>
    </dsp:sp>
    <dsp:sp modelId="{369C9803-1845-4D06-9AFE-0AD90C9A257C}">
      <dsp:nvSpPr>
        <dsp:cNvPr id="9" name="矩形 8"/>
        <dsp:cNvSpPr/>
      </dsp:nvSpPr>
      <dsp:spPr bwMode="white">
        <a:xfrm>
          <a:off x="14485" y="1898842"/>
          <a:ext cx="859129" cy="1530182"/>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b="1" dirty="0" smtClean="0"/>
            <a:t>GUI</a:t>
          </a:r>
          <a:r>
            <a:rPr lang="zh-CN" altLang="en-US" sz="1400" b="1" dirty="0" smtClean="0"/>
            <a:t>界面</a:t>
          </a:r>
          <a:endParaRPr lang="zh-CN" altLang="en-US" sz="1400" b="1" dirty="0"/>
        </a:p>
      </dsp:txBody>
      <dsp:txXfrm>
        <a:off x="14485" y="1898842"/>
        <a:ext cx="859129" cy="1530182"/>
      </dsp:txXfrm>
    </dsp:sp>
    <dsp:sp modelId="{50D37460-A855-4973-A3DF-602201338D9B}">
      <dsp:nvSpPr>
        <dsp:cNvPr id="12" name="矩形 11"/>
        <dsp:cNvSpPr/>
      </dsp:nvSpPr>
      <dsp:spPr bwMode="white">
        <a:xfrm>
          <a:off x="1054031" y="1898842"/>
          <a:ext cx="859129" cy="1530182"/>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信息采集</a:t>
          </a:r>
          <a:endParaRPr lang="zh-CN" altLang="en-US" sz="1400" b="1" dirty="0"/>
        </a:p>
      </dsp:txBody>
      <dsp:txXfrm>
        <a:off x="1054031" y="1898842"/>
        <a:ext cx="859129" cy="1530182"/>
      </dsp:txXfrm>
    </dsp:sp>
    <dsp:sp modelId="{F905C5DE-37B8-4D1D-A2CD-63DA163310C2}">
      <dsp:nvSpPr>
        <dsp:cNvPr id="15" name="矩形 14"/>
        <dsp:cNvSpPr/>
      </dsp:nvSpPr>
      <dsp:spPr bwMode="white">
        <a:xfrm>
          <a:off x="2108062" y="898627"/>
          <a:ext cx="1871475" cy="57175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业务处理</a:t>
          </a:r>
          <a:endParaRPr lang="zh-CN" altLang="en-US" sz="1400" b="1" dirty="0"/>
        </a:p>
      </dsp:txBody>
      <dsp:txXfrm>
        <a:off x="2108062" y="898627"/>
        <a:ext cx="1871475" cy="571750"/>
      </dsp:txXfrm>
    </dsp:sp>
    <dsp:sp modelId="{4B93EBFD-2C84-428E-893A-2A711AC9B932}">
      <dsp:nvSpPr>
        <dsp:cNvPr id="18" name="矩形 17"/>
        <dsp:cNvSpPr/>
      </dsp:nvSpPr>
      <dsp:spPr bwMode="white">
        <a:xfrm>
          <a:off x="2094462" y="1766304"/>
          <a:ext cx="859129" cy="166272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计费</a:t>
          </a:r>
          <a:endParaRPr lang="zh-CN" altLang="en-US" sz="1400" b="1" dirty="0"/>
        </a:p>
      </dsp:txBody>
      <dsp:txXfrm>
        <a:off x="2094462" y="1766304"/>
        <a:ext cx="859129" cy="1662720"/>
      </dsp:txXfrm>
    </dsp:sp>
    <dsp:sp modelId="{E2C7B1A6-0BAB-4958-9A90-E3E5FA349B44}">
      <dsp:nvSpPr>
        <dsp:cNvPr id="21" name="矩形 20"/>
        <dsp:cNvSpPr/>
      </dsp:nvSpPr>
      <dsp:spPr bwMode="white">
        <a:xfrm>
          <a:off x="3134008" y="1783586"/>
          <a:ext cx="859129" cy="1645438"/>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结算</a:t>
          </a:r>
          <a:endParaRPr lang="zh-CN" altLang="en-US" sz="1400" b="1" dirty="0"/>
        </a:p>
      </dsp:txBody>
      <dsp:txXfrm>
        <a:off x="3134008" y="1783586"/>
        <a:ext cx="859129" cy="1645438"/>
      </dsp:txXfrm>
    </dsp:sp>
    <dsp:sp modelId="{D27E8FD2-805A-436D-9B60-DA3986DEF6C1}">
      <dsp:nvSpPr>
        <dsp:cNvPr id="24" name="矩形 23"/>
        <dsp:cNvSpPr/>
      </dsp:nvSpPr>
      <dsp:spPr bwMode="white">
        <a:xfrm>
          <a:off x="4204995" y="898627"/>
          <a:ext cx="1835796" cy="571750"/>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业务支撑</a:t>
          </a:r>
          <a:endParaRPr lang="zh-CN" altLang="en-US" sz="1400" b="1" dirty="0"/>
        </a:p>
      </dsp:txBody>
      <dsp:txXfrm>
        <a:off x="4204995" y="898627"/>
        <a:ext cx="1835796" cy="571750"/>
      </dsp:txXfrm>
    </dsp:sp>
    <dsp:sp modelId="{3966BA03-8119-452D-AC63-B0DF4451BF6A}">
      <dsp:nvSpPr>
        <dsp:cNvPr id="27" name="矩形 26"/>
        <dsp:cNvSpPr/>
      </dsp:nvSpPr>
      <dsp:spPr bwMode="white">
        <a:xfrm>
          <a:off x="4173555" y="1790330"/>
          <a:ext cx="859129" cy="157286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日志</a:t>
          </a:r>
          <a:endParaRPr lang="zh-CN" altLang="en-US" sz="1400" b="1" dirty="0"/>
        </a:p>
      </dsp:txBody>
      <dsp:txXfrm>
        <a:off x="4173555" y="1790330"/>
        <a:ext cx="859129" cy="1572863"/>
      </dsp:txXfrm>
    </dsp:sp>
    <dsp:sp modelId="{569BF806-4539-487F-A541-AE6F24656DFA}">
      <dsp:nvSpPr>
        <dsp:cNvPr id="30" name="矩形 29"/>
        <dsp:cNvSpPr/>
      </dsp:nvSpPr>
      <dsp:spPr bwMode="white">
        <a:xfrm>
          <a:off x="5213101" y="1790330"/>
          <a:ext cx="859129" cy="1615545"/>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vert="eaVert"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smtClean="0"/>
            <a:t>监控</a:t>
          </a:r>
          <a:endParaRPr lang="zh-CN" altLang="en-US" sz="1400" b="1" dirty="0"/>
        </a:p>
      </dsp:txBody>
      <dsp:txXfrm>
        <a:off x="5213101" y="1790330"/>
        <a:ext cx="859129" cy="1615545"/>
      </dsp:txXfrm>
    </dsp:sp>
    <dsp:sp modelId="{20DE1D20-E3C6-4610-8B21-E94080BE1183}">
      <dsp:nvSpPr>
        <dsp:cNvPr id="4" name="矩形 3" hidden="1"/>
        <dsp:cNvSpPr/>
      </dsp:nvSpPr>
      <dsp:spPr>
        <a:xfrm>
          <a:off x="2488809" y="133839"/>
          <a:ext cx="212634" cy="437378"/>
        </a:xfrm>
        <a:prstGeom prst="rect">
          <a:avLst/>
        </a:prstGeom>
      </dsp:spPr>
      <dsp:txXfrm>
        <a:off x="2488809" y="133839"/>
        <a:ext cx="212634" cy="437378"/>
      </dsp:txXfrm>
    </dsp:sp>
    <dsp:sp modelId="{A9F0A490-721F-42E0-B38F-3A3EF0443695}">
      <dsp:nvSpPr>
        <dsp:cNvPr id="7" name="矩形 6" hidden="1"/>
        <dsp:cNvSpPr/>
      </dsp:nvSpPr>
      <dsp:spPr>
        <a:xfrm>
          <a:off x="1542116" y="898627"/>
          <a:ext cx="385529" cy="571750"/>
        </a:xfrm>
        <a:prstGeom prst="rect">
          <a:avLst/>
        </a:prstGeom>
      </dsp:spPr>
      <dsp:txXfrm>
        <a:off x="1542116" y="898627"/>
        <a:ext cx="385529" cy="571750"/>
      </dsp:txXfrm>
    </dsp:sp>
    <dsp:sp modelId="{D30D6120-B72F-47CD-88AE-866B672DE020}">
      <dsp:nvSpPr>
        <dsp:cNvPr id="10" name="矩形 9" hidden="1"/>
        <dsp:cNvSpPr/>
      </dsp:nvSpPr>
      <dsp:spPr>
        <a:xfrm>
          <a:off x="14485" y="1898842"/>
          <a:ext cx="171826" cy="1530182"/>
        </a:xfrm>
        <a:prstGeom prst="rect">
          <a:avLst/>
        </a:prstGeom>
      </dsp:spPr>
      <dsp:txXfrm>
        <a:off x="14485" y="1898842"/>
        <a:ext cx="171826" cy="1530182"/>
      </dsp:txXfrm>
    </dsp:sp>
    <dsp:sp modelId="{7372BC09-448F-4661-8C7D-EC2E4681C0EC}">
      <dsp:nvSpPr>
        <dsp:cNvPr id="13" name="矩形 12" hidden="1"/>
        <dsp:cNvSpPr/>
      </dsp:nvSpPr>
      <dsp:spPr>
        <a:xfrm>
          <a:off x="1054031" y="1898842"/>
          <a:ext cx="171826" cy="1530182"/>
        </a:xfrm>
        <a:prstGeom prst="rect">
          <a:avLst/>
        </a:prstGeom>
      </dsp:spPr>
      <dsp:txXfrm>
        <a:off x="1054031" y="1898842"/>
        <a:ext cx="171826" cy="1530182"/>
      </dsp:txXfrm>
    </dsp:sp>
    <dsp:sp modelId="{4D2BA14B-4E10-4178-B865-E6871B365074}">
      <dsp:nvSpPr>
        <dsp:cNvPr id="16" name="矩形 15" hidden="1"/>
        <dsp:cNvSpPr/>
      </dsp:nvSpPr>
      <dsp:spPr>
        <a:xfrm>
          <a:off x="3605242" y="898627"/>
          <a:ext cx="374295" cy="571750"/>
        </a:xfrm>
        <a:prstGeom prst="rect">
          <a:avLst/>
        </a:prstGeom>
      </dsp:spPr>
      <dsp:txXfrm>
        <a:off x="3605242" y="898627"/>
        <a:ext cx="374295" cy="571750"/>
      </dsp:txXfrm>
    </dsp:sp>
    <dsp:sp modelId="{55A2BCB7-8307-4425-ADEB-5ADEB66BD2DE}">
      <dsp:nvSpPr>
        <dsp:cNvPr id="19" name="矩形 18" hidden="1"/>
        <dsp:cNvSpPr/>
      </dsp:nvSpPr>
      <dsp:spPr>
        <a:xfrm>
          <a:off x="2094462" y="1766304"/>
          <a:ext cx="171826" cy="1662720"/>
        </a:xfrm>
        <a:prstGeom prst="rect">
          <a:avLst/>
        </a:prstGeom>
      </dsp:spPr>
      <dsp:txXfrm>
        <a:off x="2094462" y="1766304"/>
        <a:ext cx="171826" cy="1662720"/>
      </dsp:txXfrm>
    </dsp:sp>
    <dsp:sp modelId="{B9105943-3E20-4FDB-B61F-380D0A4DE01A}">
      <dsp:nvSpPr>
        <dsp:cNvPr id="22" name="矩形 21" hidden="1"/>
        <dsp:cNvSpPr/>
      </dsp:nvSpPr>
      <dsp:spPr>
        <a:xfrm>
          <a:off x="3134008" y="1783586"/>
          <a:ext cx="171826" cy="1645438"/>
        </a:xfrm>
        <a:prstGeom prst="rect">
          <a:avLst/>
        </a:prstGeom>
      </dsp:spPr>
      <dsp:txXfrm>
        <a:off x="3134008" y="1783586"/>
        <a:ext cx="171826" cy="1645438"/>
      </dsp:txXfrm>
    </dsp:sp>
    <dsp:sp modelId="{AC7827F0-23F5-43D5-AB78-3D50068C15F6}">
      <dsp:nvSpPr>
        <dsp:cNvPr id="25" name="矩形 24" hidden="1"/>
        <dsp:cNvSpPr/>
      </dsp:nvSpPr>
      <dsp:spPr>
        <a:xfrm>
          <a:off x="5673631" y="898627"/>
          <a:ext cx="367159" cy="571750"/>
        </a:xfrm>
        <a:prstGeom prst="rect">
          <a:avLst/>
        </a:prstGeom>
      </dsp:spPr>
      <dsp:txXfrm>
        <a:off x="5673631" y="898627"/>
        <a:ext cx="367159" cy="571750"/>
      </dsp:txXfrm>
    </dsp:sp>
    <dsp:sp modelId="{1AFCDA8D-6D7E-4524-A0CE-EA92614AE59E}">
      <dsp:nvSpPr>
        <dsp:cNvPr id="28" name="矩形 27" hidden="1"/>
        <dsp:cNvSpPr/>
      </dsp:nvSpPr>
      <dsp:spPr>
        <a:xfrm>
          <a:off x="4173555" y="1790330"/>
          <a:ext cx="171826" cy="1572863"/>
        </a:xfrm>
        <a:prstGeom prst="rect">
          <a:avLst/>
        </a:prstGeom>
      </dsp:spPr>
      <dsp:txXfrm>
        <a:off x="4173555" y="1790330"/>
        <a:ext cx="171826" cy="1572863"/>
      </dsp:txXfrm>
    </dsp:sp>
    <dsp:sp modelId="{10C8D86F-5422-4638-A12E-31DBFE63AAA7}">
      <dsp:nvSpPr>
        <dsp:cNvPr id="31" name="矩形 30" hidden="1"/>
        <dsp:cNvSpPr/>
      </dsp:nvSpPr>
      <dsp:spPr>
        <a:xfrm>
          <a:off x="5213101" y="1790330"/>
          <a:ext cx="171826" cy="1615545"/>
        </a:xfrm>
        <a:prstGeom prst="rect">
          <a:avLst/>
        </a:prstGeom>
      </dsp:spPr>
      <dsp:txXfrm>
        <a:off x="5213101" y="1790330"/>
        <a:ext cx="171826" cy="1615545"/>
      </dsp:txXfrm>
    </dsp:sp>
  </dsp:spTree>
</dsp:drawing>
</file>

<file path=ppt/diagrams/drawing7.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858180" cy="1571636"/>
        <a:chOff x="0" y="0"/>
        <a:chExt cx="7858180" cy="1571636"/>
      </a:xfrm>
    </dsp:grpSpPr>
    <dsp:sp modelId="{B912028E-2774-4C7A-B451-D19AB7254CF7}">
      <dsp:nvSpPr>
        <dsp:cNvPr id="3" name="五边形 2"/>
        <dsp:cNvSpPr/>
      </dsp:nvSpPr>
      <dsp:spPr bwMode="white">
        <a:xfrm>
          <a:off x="0" y="444158"/>
          <a:ext cx="1708300" cy="683320"/>
        </a:xfrm>
        <a:prstGeom prst="homePlate">
          <a:avLst/>
        </a:prstGeom>
      </dsp:spPr>
      <dsp:style>
        <a:lnRef idx="2">
          <a:schemeClr val="accent5">
            <a:shade val="50000"/>
          </a:schemeClr>
        </a:lnRef>
        <a:fillRef idx="1">
          <a:schemeClr val="accent5"/>
        </a:fillRef>
        <a:effectRef idx="0">
          <a:schemeClr val="accent5"/>
        </a:effectRef>
        <a:fontRef idx="minor">
          <a:schemeClr val="lt1"/>
        </a:fontRef>
      </dsp:style>
      <dsp:txBody>
        <a:bodyPr lIns="64008" tIns="21336" rIns="21336" bIns="213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确定估计范围</a:t>
          </a:r>
          <a:endParaRPr lang="en-US" altLang="zh-CN" sz="1600" dirty="0" smtClean="0"/>
        </a:p>
        <a:p>
          <a:pPr lvl="0">
            <a:lnSpc>
              <a:spcPct val="100000"/>
            </a:lnSpc>
            <a:spcBef>
              <a:spcPct val="0"/>
            </a:spcBef>
            <a:spcAft>
              <a:spcPct val="35000"/>
            </a:spcAft>
          </a:pPr>
          <a:r>
            <a:rPr lang="zh-CN" altLang="en-US" sz="1600" dirty="0" smtClean="0"/>
            <a:t>任命估计团队</a:t>
          </a:r>
          <a:endParaRPr lang="zh-CN" altLang="en-US" sz="1600" dirty="0"/>
        </a:p>
      </dsp:txBody>
      <dsp:txXfrm>
        <a:off x="0" y="444158"/>
        <a:ext cx="1708300" cy="683320"/>
      </dsp:txXfrm>
    </dsp:sp>
    <dsp:sp modelId="{447D32AE-1C9B-4DB7-8D0C-ADBF938145AC}">
      <dsp:nvSpPr>
        <dsp:cNvPr id="4" name="燕尾形 3"/>
        <dsp:cNvSpPr/>
      </dsp:nvSpPr>
      <dsp:spPr bwMode="white">
        <a:xfrm>
          <a:off x="1537470" y="444158"/>
          <a:ext cx="1708300" cy="683320"/>
        </a:xfrm>
        <a:prstGeom prst="chevron">
          <a:avLst/>
        </a:prstGeom>
      </dsp:spPr>
      <dsp:style>
        <a:lnRef idx="2">
          <a:schemeClr val="accent5">
            <a:shade val="50000"/>
          </a:schemeClr>
        </a:lnRef>
        <a:fillRef idx="1">
          <a:schemeClr val="accent5"/>
        </a:fillRef>
        <a:effectRef idx="0">
          <a:schemeClr val="accent5"/>
        </a:effectRef>
        <a:fontRef idx="minor">
          <a:schemeClr val="lt1"/>
        </a:fontRef>
      </dsp:style>
      <dsp:txBody>
        <a:bodyPr lIns="64008" tIns="21336" rIns="21336" bIns="213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估计准备会议</a:t>
          </a:r>
          <a:endParaRPr lang="zh-CN" altLang="en-US" sz="1600" dirty="0"/>
        </a:p>
      </dsp:txBody>
      <dsp:txXfrm>
        <a:off x="1537470" y="444158"/>
        <a:ext cx="1708300" cy="683320"/>
      </dsp:txXfrm>
    </dsp:sp>
    <dsp:sp modelId="{3735C107-6E37-4D33-BB92-4891F6AF365D}">
      <dsp:nvSpPr>
        <dsp:cNvPr id="5" name="燕尾形 4"/>
        <dsp:cNvSpPr/>
      </dsp:nvSpPr>
      <dsp:spPr bwMode="white">
        <a:xfrm>
          <a:off x="3074940" y="444158"/>
          <a:ext cx="1708300" cy="683320"/>
        </a:xfrm>
        <a:prstGeom prst="chevron">
          <a:avLst/>
        </a:prstGeom>
      </dsp:spPr>
      <dsp:style>
        <a:lnRef idx="2">
          <a:schemeClr val="accent5">
            <a:shade val="50000"/>
          </a:schemeClr>
        </a:lnRef>
        <a:fillRef idx="1">
          <a:schemeClr val="accent5"/>
        </a:fillRef>
        <a:effectRef idx="0">
          <a:schemeClr val="accent5"/>
        </a:effectRef>
        <a:fontRef idx="minor">
          <a:schemeClr val="lt1"/>
        </a:fontRef>
      </dsp:style>
      <dsp:txBody>
        <a:bodyPr lIns="64008" tIns="21336" rIns="21336" bIns="213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个人估计</a:t>
          </a:r>
          <a:endParaRPr lang="zh-CN" altLang="en-US" sz="1600" dirty="0"/>
        </a:p>
      </dsp:txBody>
      <dsp:txXfrm>
        <a:off x="3074940" y="444158"/>
        <a:ext cx="1708300" cy="683320"/>
      </dsp:txXfrm>
    </dsp:sp>
    <dsp:sp modelId="{A87BB278-725C-40B8-86F7-CBFBC8A45FB2}">
      <dsp:nvSpPr>
        <dsp:cNvPr id="6" name="燕尾形 5"/>
        <dsp:cNvSpPr/>
      </dsp:nvSpPr>
      <dsp:spPr bwMode="white">
        <a:xfrm>
          <a:off x="4612410" y="444158"/>
          <a:ext cx="1708300" cy="683320"/>
        </a:xfrm>
        <a:prstGeom prst="chevron">
          <a:avLst/>
        </a:prstGeom>
      </dsp:spPr>
      <dsp:style>
        <a:lnRef idx="2">
          <a:schemeClr val="accent5">
            <a:shade val="50000"/>
          </a:schemeClr>
        </a:lnRef>
        <a:fillRef idx="1">
          <a:schemeClr val="accent5"/>
        </a:fillRef>
        <a:effectRef idx="0">
          <a:schemeClr val="accent5"/>
        </a:effectRef>
        <a:fontRef idx="minor">
          <a:schemeClr val="lt1"/>
        </a:fontRef>
      </dsp:style>
      <dsp:txBody>
        <a:bodyPr lIns="64008" tIns="21336" rIns="21336" bIns="213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正式估计会议</a:t>
          </a:r>
          <a:endParaRPr lang="zh-CN" altLang="en-US" sz="1600" dirty="0"/>
        </a:p>
      </dsp:txBody>
      <dsp:txXfrm>
        <a:off x="4612410" y="444158"/>
        <a:ext cx="1708300" cy="683320"/>
      </dsp:txXfrm>
    </dsp:sp>
    <dsp:sp modelId="{6C0C6EE4-EED2-4997-80C2-57BCB07BC161}">
      <dsp:nvSpPr>
        <dsp:cNvPr id="7" name="燕尾形 6"/>
        <dsp:cNvSpPr/>
      </dsp:nvSpPr>
      <dsp:spPr bwMode="white">
        <a:xfrm>
          <a:off x="6149880" y="444158"/>
          <a:ext cx="1708300" cy="683320"/>
        </a:xfrm>
        <a:prstGeom prst="chevron">
          <a:avLst/>
        </a:prstGeom>
      </dsp:spPr>
      <dsp:style>
        <a:lnRef idx="2">
          <a:schemeClr val="accent5">
            <a:shade val="50000"/>
          </a:schemeClr>
        </a:lnRef>
        <a:fillRef idx="1">
          <a:schemeClr val="accent5"/>
        </a:fillRef>
        <a:effectRef idx="0">
          <a:schemeClr val="accent5"/>
        </a:effectRef>
        <a:fontRef idx="minor">
          <a:schemeClr val="lt1"/>
        </a:fontRef>
      </dsp:style>
      <dsp:txBody>
        <a:bodyPr lIns="64008" tIns="21336" rIns="21336" bIns="21336"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t>批准估计结果</a:t>
          </a:r>
          <a:endParaRPr lang="zh-CN" altLang="en-US" sz="1600" dirty="0"/>
        </a:p>
      </dsp:txBody>
      <dsp:txXfrm>
        <a:off x="6149880" y="444158"/>
        <a:ext cx="1708300" cy="683320"/>
      </dsp:txXfrm>
    </dsp:sp>
  </dsp:spTree>
</dsp:drawing>
</file>

<file path=ppt/diagrams/drawing8.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929222" cy="4064000"/>
        <a:chOff x="0" y="0"/>
        <a:chExt cx="4929222" cy="4064000"/>
      </a:xfrm>
    </dsp:grpSpPr>
    <dsp:sp modelId="{40A27B14-B829-4450-9A58-0DAC3B8EF6AF}">
      <dsp:nvSpPr>
        <dsp:cNvPr id="3" name="椭圆 2"/>
        <dsp:cNvSpPr/>
      </dsp:nvSpPr>
      <dsp:spPr bwMode="white">
        <a:xfrm>
          <a:off x="2002484" y="1569873"/>
          <a:ext cx="924253" cy="924253"/>
        </a:xfrm>
        <a:prstGeom prst="ellipse">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计划实施控制</a:t>
          </a:r>
          <a:endParaRPr lang="zh-CN" altLang="en-US" sz="1600" dirty="0">
            <a:solidFill>
              <a:schemeClr val="tx1"/>
            </a:solidFill>
          </a:endParaRPr>
        </a:p>
      </dsp:txBody>
      <dsp:txXfrm>
        <a:off x="2002484" y="1569873"/>
        <a:ext cx="924253" cy="924253"/>
      </dsp:txXfrm>
    </dsp:sp>
    <dsp:sp modelId="{250C43C0-4BB5-4526-A985-08A11308484F}">
      <dsp:nvSpPr>
        <dsp:cNvPr id="4" name="右箭头 3"/>
        <dsp:cNvSpPr/>
      </dsp:nvSpPr>
      <dsp:spPr bwMode="white">
        <a:xfrm rot="16199999">
          <a:off x="2293522" y="1089940"/>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6199999">
        <a:off x="2293522" y="1089940"/>
        <a:ext cx="342179" cy="314246"/>
      </dsp:txXfrm>
    </dsp:sp>
    <dsp:sp modelId="{4EB459F4-2DB1-4145-A420-143EDC7FFA75}">
      <dsp:nvSpPr>
        <dsp:cNvPr id="5" name="矩形 4"/>
        <dsp:cNvSpPr/>
      </dsp:nvSpPr>
      <dsp:spPr bwMode="white">
        <a:xfrm>
          <a:off x="2002484" y="0"/>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计划修订</a:t>
          </a:r>
          <a:endParaRPr lang="zh-CN" altLang="en-US" sz="1600" dirty="0">
            <a:solidFill>
              <a:schemeClr val="tx1"/>
            </a:solidFill>
          </a:endParaRPr>
        </a:p>
      </dsp:txBody>
      <dsp:txXfrm>
        <a:off x="2002484" y="0"/>
        <a:ext cx="924253" cy="924253"/>
      </dsp:txXfrm>
    </dsp:sp>
    <dsp:sp modelId="{0132EEA5-1353-4DE8-8D22-15D463185116}">
      <dsp:nvSpPr>
        <dsp:cNvPr id="6" name="右箭头 5"/>
        <dsp:cNvSpPr/>
      </dsp:nvSpPr>
      <dsp:spPr bwMode="white">
        <a:xfrm rot="-2700000">
          <a:off x="2848556" y="1319843"/>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2700000">
        <a:off x="2848556" y="1319843"/>
        <a:ext cx="342179" cy="314246"/>
      </dsp:txXfrm>
    </dsp:sp>
    <dsp:sp modelId="{2A8200B7-0F8B-4088-B906-D60A9FB93794}">
      <dsp:nvSpPr>
        <dsp:cNvPr id="7" name="矩形 6"/>
        <dsp:cNvSpPr/>
      </dsp:nvSpPr>
      <dsp:spPr bwMode="white">
        <a:xfrm>
          <a:off x="3112553" y="459805"/>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及时沟通</a:t>
          </a:r>
          <a:endParaRPr lang="zh-CN" altLang="en-US" sz="1600" dirty="0">
            <a:solidFill>
              <a:schemeClr val="tx1"/>
            </a:solidFill>
          </a:endParaRPr>
        </a:p>
      </dsp:txBody>
      <dsp:txXfrm>
        <a:off x="3112553" y="459805"/>
        <a:ext cx="924253" cy="924253"/>
      </dsp:txXfrm>
    </dsp:sp>
    <dsp:sp modelId="{26344E3B-8B39-434F-92C6-772F5909569A}">
      <dsp:nvSpPr>
        <dsp:cNvPr id="8" name="右箭头 7"/>
        <dsp:cNvSpPr/>
      </dsp:nvSpPr>
      <dsp:spPr bwMode="white">
        <a:xfrm>
          <a:off x="3078458" y="1874877"/>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a:off x="3078458" y="1874877"/>
        <a:ext cx="342179" cy="314246"/>
      </dsp:txXfrm>
    </dsp:sp>
    <dsp:sp modelId="{6230DC8B-2650-4981-B989-F2DE23D8424E}">
      <dsp:nvSpPr>
        <dsp:cNvPr id="9" name="矩形 8"/>
        <dsp:cNvSpPr/>
      </dsp:nvSpPr>
      <dsp:spPr bwMode="white">
        <a:xfrm>
          <a:off x="3572358" y="1569873"/>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数据收集</a:t>
          </a:r>
          <a:endParaRPr lang="zh-CN" altLang="en-US" sz="1600" dirty="0">
            <a:solidFill>
              <a:schemeClr val="tx1"/>
            </a:solidFill>
          </a:endParaRPr>
        </a:p>
      </dsp:txBody>
      <dsp:txXfrm>
        <a:off x="3572358" y="1569873"/>
        <a:ext cx="924253" cy="924253"/>
      </dsp:txXfrm>
    </dsp:sp>
    <dsp:sp modelId="{370A43B2-F0B1-4383-BDD4-A763B7E0BB39}">
      <dsp:nvSpPr>
        <dsp:cNvPr id="10" name="右箭头 9"/>
        <dsp:cNvSpPr/>
      </dsp:nvSpPr>
      <dsp:spPr bwMode="white">
        <a:xfrm rot="2700000">
          <a:off x="2848556" y="2429911"/>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2700000">
        <a:off x="2848556" y="2429911"/>
        <a:ext cx="342179" cy="314246"/>
      </dsp:txXfrm>
    </dsp:sp>
    <dsp:sp modelId="{257CD2B1-66CE-473C-A970-B0368CA1C1CA}">
      <dsp:nvSpPr>
        <dsp:cNvPr id="11" name="矩形 10"/>
        <dsp:cNvSpPr/>
      </dsp:nvSpPr>
      <dsp:spPr bwMode="white">
        <a:xfrm>
          <a:off x="3112553" y="2679942"/>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明确职责</a:t>
          </a:r>
          <a:endParaRPr lang="zh-CN" altLang="en-US" sz="1600" dirty="0">
            <a:solidFill>
              <a:schemeClr val="tx1"/>
            </a:solidFill>
          </a:endParaRPr>
        </a:p>
      </dsp:txBody>
      <dsp:txXfrm>
        <a:off x="3112553" y="2679942"/>
        <a:ext cx="924253" cy="924253"/>
      </dsp:txXfrm>
    </dsp:sp>
    <dsp:sp modelId="{42BFD403-8C9E-4E25-9EAA-0242D9F29803}">
      <dsp:nvSpPr>
        <dsp:cNvPr id="12" name="右箭头 11"/>
        <dsp:cNvSpPr/>
      </dsp:nvSpPr>
      <dsp:spPr bwMode="white">
        <a:xfrm rot="5400000">
          <a:off x="2293522" y="2659814"/>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5400000">
        <a:off x="2293522" y="2659814"/>
        <a:ext cx="342179" cy="314246"/>
      </dsp:txXfrm>
    </dsp:sp>
    <dsp:sp modelId="{CEA250A5-B0A1-480F-8B78-BF82A8E0B28C}">
      <dsp:nvSpPr>
        <dsp:cNvPr id="13" name="矩形 12"/>
        <dsp:cNvSpPr/>
      </dsp:nvSpPr>
      <dsp:spPr bwMode="white">
        <a:xfrm>
          <a:off x="2002484" y="3139747"/>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团队建设</a:t>
          </a:r>
          <a:endParaRPr lang="zh-CN" altLang="en-US" sz="1600" dirty="0">
            <a:solidFill>
              <a:schemeClr val="tx1"/>
            </a:solidFill>
          </a:endParaRPr>
        </a:p>
      </dsp:txBody>
      <dsp:txXfrm>
        <a:off x="2002484" y="3139747"/>
        <a:ext cx="924253" cy="924253"/>
      </dsp:txXfrm>
    </dsp:sp>
    <dsp:sp modelId="{2D18E031-23D8-435D-8978-F709C68DE43C}">
      <dsp:nvSpPr>
        <dsp:cNvPr id="14" name="右箭头 13"/>
        <dsp:cNvSpPr/>
      </dsp:nvSpPr>
      <dsp:spPr bwMode="white">
        <a:xfrm rot="8100000">
          <a:off x="1738488" y="2429911"/>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8100000">
        <a:off x="1738488" y="2429911"/>
        <a:ext cx="342179" cy="314246"/>
      </dsp:txXfrm>
    </dsp:sp>
    <dsp:sp modelId="{E08A23DC-EB74-47AA-A6DE-69380B27A22A}">
      <dsp:nvSpPr>
        <dsp:cNvPr id="15" name="矩形 14"/>
        <dsp:cNvSpPr/>
      </dsp:nvSpPr>
      <dsp:spPr bwMode="white">
        <a:xfrm>
          <a:off x="892416" y="2679942"/>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根源分析</a:t>
          </a:r>
          <a:endParaRPr lang="zh-CN" altLang="en-US" sz="1600" dirty="0">
            <a:solidFill>
              <a:schemeClr val="tx1"/>
            </a:solidFill>
          </a:endParaRPr>
        </a:p>
      </dsp:txBody>
      <dsp:txXfrm>
        <a:off x="892416" y="2679942"/>
        <a:ext cx="924253" cy="924253"/>
      </dsp:txXfrm>
    </dsp:sp>
    <dsp:sp modelId="{6DF7F279-540D-4C28-BE69-54608F7AA0C7}">
      <dsp:nvSpPr>
        <dsp:cNvPr id="16" name="右箭头 15"/>
        <dsp:cNvSpPr/>
      </dsp:nvSpPr>
      <dsp:spPr bwMode="white">
        <a:xfrm rot="10800000">
          <a:off x="1508585" y="1874877"/>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0800000">
        <a:off x="1508585" y="1874877"/>
        <a:ext cx="342179" cy="314246"/>
      </dsp:txXfrm>
    </dsp:sp>
    <dsp:sp modelId="{0C71D578-BD12-4E74-91CA-D31BC8FED552}">
      <dsp:nvSpPr>
        <dsp:cNvPr id="17" name="矩形 16"/>
        <dsp:cNvSpPr/>
      </dsp:nvSpPr>
      <dsp:spPr bwMode="white">
        <a:xfrm>
          <a:off x="432611" y="1569873"/>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资源调配</a:t>
          </a:r>
          <a:endParaRPr lang="zh-CN" altLang="en-US" sz="1600" dirty="0">
            <a:solidFill>
              <a:schemeClr val="tx1"/>
            </a:solidFill>
          </a:endParaRPr>
        </a:p>
      </dsp:txBody>
      <dsp:txXfrm>
        <a:off x="432611" y="1569873"/>
        <a:ext cx="924253" cy="924253"/>
      </dsp:txXfrm>
    </dsp:sp>
    <dsp:sp modelId="{34B2C403-3209-4838-A50E-19D608626E33}">
      <dsp:nvSpPr>
        <dsp:cNvPr id="18" name="右箭头 17"/>
        <dsp:cNvSpPr/>
      </dsp:nvSpPr>
      <dsp:spPr bwMode="white">
        <a:xfrm rot="13500000">
          <a:off x="1738488" y="1319843"/>
          <a:ext cx="342179" cy="314246"/>
        </a:xfrm>
        <a:prstGeom prst="rightArrow">
          <a:avLst>
            <a:gd name="adj1" fmla="val 60000"/>
            <a:gd name="adj2" fmla="val 50000"/>
          </a:avLst>
        </a:prstGeom>
      </dsp:spPr>
      <dsp:style>
        <a:lnRef idx="2">
          <a:schemeClr val="accent5">
            <a:shade val="50000"/>
          </a:schemeClr>
        </a:lnRef>
        <a:fillRef idx="1">
          <a:schemeClr val="accent5"/>
        </a:fillRef>
        <a:effectRef idx="0">
          <a:schemeClr val="accent5"/>
        </a:effectRef>
        <a:fontRef idx="minor">
          <a:schemeClr val="lt1"/>
        </a:fontRef>
      </dsp:style>
      <dsp:txBody>
        <a:bodyPr rot="10800000" lIns="0" tIns="0" rIns="0" bIns="0" anchor="ctr"/>
        <a:lstStyle>
          <a:lvl1pPr algn="ctr">
            <a:defRPr sz="1200"/>
          </a:lvl1pPr>
          <a:lvl2pPr marL="57150" indent="-57150" algn="ctr">
            <a:defRPr sz="900"/>
          </a:lvl2pPr>
          <a:lvl3pPr marL="114300" indent="-57150" algn="ctr">
            <a:defRPr sz="900"/>
          </a:lvl3pPr>
          <a:lvl4pPr marL="171450" indent="-57150" algn="ctr">
            <a:defRPr sz="900"/>
          </a:lvl4pPr>
          <a:lvl5pPr marL="228600" indent="-57150" algn="ctr">
            <a:defRPr sz="900"/>
          </a:lvl5pPr>
          <a:lvl6pPr marL="285750" indent="-57150" algn="ctr">
            <a:defRPr sz="900"/>
          </a:lvl6pPr>
          <a:lvl7pPr marL="342900" indent="-57150" algn="ctr">
            <a:defRPr sz="900"/>
          </a:lvl7pPr>
          <a:lvl8pPr marL="400050" indent="-57150" algn="ctr">
            <a:defRPr sz="900"/>
          </a:lvl8pPr>
          <a:lvl9pPr marL="457200" indent="-57150" algn="ctr">
            <a:defRPr sz="900"/>
          </a:lvl9pPr>
        </a:lstStyle>
        <a:p>
          <a:pPr lvl="0">
            <a:lnSpc>
              <a:spcPct val="100000"/>
            </a:lnSpc>
            <a:spcBef>
              <a:spcPct val="0"/>
            </a:spcBef>
            <a:spcAft>
              <a:spcPct val="35000"/>
            </a:spcAft>
          </a:pPr>
          <a:endParaRPr lang="zh-CN" altLang="en-US"/>
        </a:p>
      </dsp:txBody>
      <dsp:txXfrm rot="13500000">
        <a:off x="1738488" y="1319843"/>
        <a:ext cx="342179" cy="314246"/>
      </dsp:txXfrm>
    </dsp:sp>
    <dsp:sp modelId="{28E52D1F-90E8-4D7E-A4DB-582BF06F77FB}">
      <dsp:nvSpPr>
        <dsp:cNvPr id="19" name="矩形 18"/>
        <dsp:cNvSpPr/>
      </dsp:nvSpPr>
      <dsp:spPr bwMode="white">
        <a:xfrm>
          <a:off x="892416" y="459805"/>
          <a:ext cx="924253" cy="924253"/>
        </a:xfrm>
        <a:prstGeom prst="rect">
          <a:avLst/>
        </a:prstGeom>
      </dsp:spPr>
      <dsp:style>
        <a:lnRef idx="2">
          <a:schemeClr val="accent5">
            <a:shade val="50000"/>
          </a:schemeClr>
        </a:lnRef>
        <a:fillRef idx="1">
          <a:schemeClr val="accent5"/>
        </a:fillRef>
        <a:effectRef idx="0">
          <a:schemeClr val="accent5"/>
        </a:effectRef>
        <a:fontRef idx="minor">
          <a:schemeClr val="lt1"/>
        </a:fontRef>
      </dsp:style>
      <dsp:txBody>
        <a:bodyPr lIns="20320" tIns="20320" rIns="20320" bIns="2032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smtClean="0">
              <a:solidFill>
                <a:schemeClr val="tx1"/>
              </a:solidFill>
            </a:rPr>
            <a:t>风险跟踪</a:t>
          </a:r>
          <a:endParaRPr lang="zh-CN" altLang="en-US" sz="1600" dirty="0">
            <a:solidFill>
              <a:schemeClr val="tx1"/>
            </a:solidFill>
          </a:endParaRPr>
        </a:p>
      </dsp:txBody>
      <dsp:txXfrm>
        <a:off x="892416" y="459805"/>
        <a:ext cx="924253" cy="924253"/>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072230" cy="3929090"/>
        <a:chOff x="0" y="0"/>
        <a:chExt cx="6072230" cy="3929090"/>
      </a:xfrm>
    </dsp:grpSpPr>
    <dsp:sp modelId="{19B9D074-B7D2-4427-A78E-043F703AA4F3}">
      <dsp:nvSpPr>
        <dsp:cNvPr id="3" name="圆角矩形 2"/>
        <dsp:cNvSpPr/>
      </dsp:nvSpPr>
      <dsp:spPr bwMode="white">
        <a:xfrm>
          <a:off x="2333386" y="0"/>
          <a:ext cx="1405458" cy="913548"/>
        </a:xfrm>
        <a:prstGeom prst="roundRect">
          <a:avLst/>
        </a:prstGeom>
      </dsp:spPr>
      <dsp:style>
        <a:lnRef idx="2">
          <a:schemeClr val="accent5">
            <a:shade val="50000"/>
          </a:schemeClr>
        </a:lnRef>
        <a:fillRef idx="1">
          <a:schemeClr val="accent5"/>
        </a:fillRef>
        <a:effectRef idx="0">
          <a:schemeClr val="accent5"/>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风险识别</a:t>
          </a:r>
          <a:endParaRPr lang="zh-CN" altLang="en-US" sz="1800" dirty="0">
            <a:solidFill>
              <a:schemeClr val="tx1"/>
            </a:solidFill>
          </a:endParaRPr>
        </a:p>
      </dsp:txBody>
      <dsp:txXfrm>
        <a:off x="2333386" y="0"/>
        <a:ext cx="1405458" cy="913548"/>
      </dsp:txXfrm>
    </dsp:sp>
    <dsp:sp modelId="{CD93E539-F175-434C-A44F-E62DCCC59B64}">
      <dsp:nvSpPr>
        <dsp:cNvPr id="4" name="弧形 3"/>
        <dsp:cNvSpPr/>
      </dsp:nvSpPr>
      <dsp:spPr bwMode="white">
        <a:xfrm>
          <a:off x="1528344" y="456774"/>
          <a:ext cx="3015542" cy="3015542"/>
        </a:xfrm>
        <a:prstGeom prst="arc">
          <a:avLst>
            <a:gd name="adj1" fmla="val 18401804"/>
            <a:gd name="adj2" fmla="val 20006891"/>
          </a:avLst>
        </a:prstGeom>
        <a:ln w="57150">
          <a:tailEnd type="arrow" w="lg" len="med"/>
        </a:ln>
      </dsp:spPr>
      <dsp:style>
        <a:lnRef idx="2">
          <a:schemeClr val="accent5">
            <a:shade val="50000"/>
          </a:schemeClr>
        </a:lnRef>
        <a:fillRef idx="1">
          <a:schemeClr val="accent5"/>
        </a:fillRef>
        <a:effectRef idx="0">
          <a:schemeClr val="accent5"/>
        </a:effectRef>
        <a:fontRef idx="minor">
          <a:schemeClr val="lt1"/>
        </a:fontRef>
      </dsp:style>
      <dsp:txXfrm>
        <a:off x="1528344" y="456774"/>
        <a:ext cx="3015542" cy="3015542"/>
      </dsp:txXfrm>
    </dsp:sp>
    <dsp:sp modelId="{0448D27A-49ED-4E08-95E3-C62C99C6B15C}">
      <dsp:nvSpPr>
        <dsp:cNvPr id="5" name="圆角矩形 4"/>
        <dsp:cNvSpPr/>
      </dsp:nvSpPr>
      <dsp:spPr bwMode="white">
        <a:xfrm>
          <a:off x="4312139" y="1507771"/>
          <a:ext cx="1405458" cy="913548"/>
        </a:xfrm>
        <a:prstGeom prst="roundRect">
          <a:avLst/>
        </a:prstGeom>
      </dsp:spPr>
      <dsp:style>
        <a:lnRef idx="2">
          <a:schemeClr val="accent5">
            <a:shade val="50000"/>
          </a:schemeClr>
        </a:lnRef>
        <a:fillRef idx="1">
          <a:schemeClr val="accent5"/>
        </a:fillRef>
        <a:effectRef idx="0">
          <a:schemeClr val="accent5"/>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风险评估</a:t>
          </a:r>
          <a:endParaRPr lang="zh-CN" altLang="en-US" sz="1800" dirty="0">
            <a:solidFill>
              <a:schemeClr val="tx1"/>
            </a:solidFill>
          </a:endParaRPr>
        </a:p>
      </dsp:txBody>
      <dsp:txXfrm>
        <a:off x="4312139" y="1507771"/>
        <a:ext cx="1405458" cy="913548"/>
      </dsp:txXfrm>
    </dsp:sp>
    <dsp:sp modelId="{7E5407EE-694D-4963-A561-7995ABE95DFF}">
      <dsp:nvSpPr>
        <dsp:cNvPr id="6" name="弧形 5"/>
        <dsp:cNvSpPr/>
      </dsp:nvSpPr>
      <dsp:spPr bwMode="white">
        <a:xfrm>
          <a:off x="1528344" y="456774"/>
          <a:ext cx="3015542" cy="3015542"/>
        </a:xfrm>
        <a:prstGeom prst="arc">
          <a:avLst>
            <a:gd name="adj1" fmla="val 1593108"/>
            <a:gd name="adj2" fmla="val 3198195"/>
          </a:avLst>
        </a:prstGeom>
        <a:ln w="57150">
          <a:tailEnd type="arrow" w="lg" len="med"/>
        </a:ln>
      </dsp:spPr>
      <dsp:style>
        <a:lnRef idx="2">
          <a:schemeClr val="accent5">
            <a:shade val="50000"/>
          </a:schemeClr>
        </a:lnRef>
        <a:fillRef idx="1">
          <a:schemeClr val="accent5"/>
        </a:fillRef>
        <a:effectRef idx="0">
          <a:schemeClr val="accent5"/>
        </a:effectRef>
        <a:fontRef idx="minor">
          <a:schemeClr val="lt1"/>
        </a:fontRef>
      </dsp:style>
      <dsp:txXfrm>
        <a:off x="1528344" y="456774"/>
        <a:ext cx="3015542" cy="3015542"/>
      </dsp:txXfrm>
    </dsp:sp>
    <dsp:sp modelId="{2152D061-B01B-4850-BC59-09EC191B8167}">
      <dsp:nvSpPr>
        <dsp:cNvPr id="7" name="圆角矩形 6"/>
        <dsp:cNvSpPr/>
      </dsp:nvSpPr>
      <dsp:spPr bwMode="white">
        <a:xfrm>
          <a:off x="2333386" y="3015542"/>
          <a:ext cx="1405458" cy="913548"/>
        </a:xfrm>
        <a:prstGeom prst="roundRect">
          <a:avLst/>
        </a:prstGeom>
      </dsp:spPr>
      <dsp:style>
        <a:lnRef idx="2">
          <a:schemeClr val="accent5">
            <a:shade val="50000"/>
          </a:schemeClr>
        </a:lnRef>
        <a:fillRef idx="1">
          <a:schemeClr val="accent5"/>
        </a:fillRef>
        <a:effectRef idx="0">
          <a:schemeClr val="accent5"/>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制定风险</a:t>
          </a:r>
          <a:endParaRPr lang="en-US" altLang="zh-CN" sz="1800" dirty="0" smtClean="0">
            <a:solidFill>
              <a:schemeClr val="tx1"/>
            </a:solidFill>
          </a:endParaRPr>
        </a:p>
        <a:p>
          <a:pPr lvl="0">
            <a:lnSpc>
              <a:spcPct val="100000"/>
            </a:lnSpc>
            <a:spcBef>
              <a:spcPct val="0"/>
            </a:spcBef>
            <a:spcAft>
              <a:spcPct val="35000"/>
            </a:spcAft>
          </a:pPr>
          <a:r>
            <a:rPr lang="zh-CN" altLang="en-US" sz="1800" dirty="0" smtClean="0">
              <a:solidFill>
                <a:schemeClr val="tx1"/>
              </a:solidFill>
            </a:rPr>
            <a:t>管理计划</a:t>
          </a:r>
          <a:endParaRPr lang="zh-CN" altLang="en-US" sz="1800" dirty="0">
            <a:solidFill>
              <a:schemeClr val="tx1"/>
            </a:solidFill>
          </a:endParaRPr>
        </a:p>
      </dsp:txBody>
      <dsp:txXfrm>
        <a:off x="2333386" y="3015542"/>
        <a:ext cx="1405458" cy="913548"/>
      </dsp:txXfrm>
    </dsp:sp>
    <dsp:sp modelId="{41249F0D-984F-4BB2-BE9D-96C420F3F332}">
      <dsp:nvSpPr>
        <dsp:cNvPr id="8" name="弧形 7"/>
        <dsp:cNvSpPr/>
      </dsp:nvSpPr>
      <dsp:spPr bwMode="white">
        <a:xfrm>
          <a:off x="1528344" y="456774"/>
          <a:ext cx="3015542" cy="3015542"/>
        </a:xfrm>
        <a:prstGeom prst="arc">
          <a:avLst>
            <a:gd name="adj1" fmla="val 7601804"/>
            <a:gd name="adj2" fmla="val 9206891"/>
          </a:avLst>
        </a:prstGeom>
        <a:ln w="57150">
          <a:tailEnd type="arrow" w="lg" len="med"/>
        </a:ln>
      </dsp:spPr>
      <dsp:style>
        <a:lnRef idx="2">
          <a:schemeClr val="accent5">
            <a:shade val="50000"/>
          </a:schemeClr>
        </a:lnRef>
        <a:fillRef idx="1">
          <a:schemeClr val="accent5"/>
        </a:fillRef>
        <a:effectRef idx="0">
          <a:schemeClr val="accent5"/>
        </a:effectRef>
        <a:fontRef idx="minor">
          <a:schemeClr val="lt1"/>
        </a:fontRef>
      </dsp:style>
      <dsp:txXfrm>
        <a:off x="1528344" y="456774"/>
        <a:ext cx="3015542" cy="3015542"/>
      </dsp:txXfrm>
    </dsp:sp>
    <dsp:sp modelId="{D53B5AFC-A0A0-4FA6-BF43-187013611961}">
      <dsp:nvSpPr>
        <dsp:cNvPr id="9" name="圆角矩形 8"/>
        <dsp:cNvSpPr/>
      </dsp:nvSpPr>
      <dsp:spPr bwMode="white">
        <a:xfrm>
          <a:off x="504746" y="1507771"/>
          <a:ext cx="1405458" cy="913548"/>
        </a:xfrm>
        <a:prstGeom prst="roundRect">
          <a:avLst/>
        </a:prstGeom>
      </dsp:spPr>
      <dsp:style>
        <a:lnRef idx="2">
          <a:schemeClr val="accent5">
            <a:shade val="50000"/>
          </a:schemeClr>
        </a:lnRef>
        <a:fillRef idx="1">
          <a:schemeClr val="accent5"/>
        </a:fillRef>
        <a:effectRef idx="0">
          <a:schemeClr val="accent5"/>
        </a:effectRef>
        <a:fontRef idx="minor">
          <a:schemeClr val="lt1"/>
        </a:fontRef>
      </dsp:style>
      <dsp:txBody>
        <a:bodyPr lIns="68580" tIns="68580" rIns="6858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smtClean="0">
              <a:solidFill>
                <a:schemeClr val="tx1"/>
              </a:solidFill>
            </a:rPr>
            <a:t>风险跟踪</a:t>
          </a:r>
          <a:endParaRPr lang="en-US" altLang="zh-CN" sz="1800" dirty="0" smtClean="0">
            <a:solidFill>
              <a:schemeClr val="tx1"/>
            </a:solidFill>
          </a:endParaRPr>
        </a:p>
        <a:p>
          <a:pPr lvl="0">
            <a:lnSpc>
              <a:spcPct val="100000"/>
            </a:lnSpc>
            <a:spcBef>
              <a:spcPct val="0"/>
            </a:spcBef>
            <a:spcAft>
              <a:spcPct val="35000"/>
            </a:spcAft>
          </a:pPr>
          <a:r>
            <a:rPr lang="zh-CN" altLang="en-US" sz="1800" dirty="0" smtClean="0">
              <a:solidFill>
                <a:schemeClr val="tx1"/>
              </a:solidFill>
            </a:rPr>
            <a:t>和监控</a:t>
          </a:r>
          <a:endParaRPr lang="zh-CN" altLang="en-US" sz="1800" dirty="0">
            <a:solidFill>
              <a:schemeClr val="tx1"/>
            </a:solidFill>
          </a:endParaRPr>
        </a:p>
      </dsp:txBody>
      <dsp:txXfrm>
        <a:off x="504746" y="1507771"/>
        <a:ext cx="1405458" cy="913548"/>
      </dsp:txXfrm>
    </dsp:sp>
    <dsp:sp modelId="{A1D32E8B-86CF-498D-8D65-B284A6AADA5E}">
      <dsp:nvSpPr>
        <dsp:cNvPr id="10" name="弧形 9"/>
        <dsp:cNvSpPr/>
      </dsp:nvSpPr>
      <dsp:spPr bwMode="white">
        <a:xfrm>
          <a:off x="1528344" y="456774"/>
          <a:ext cx="3015542" cy="3015542"/>
        </a:xfrm>
        <a:prstGeom prst="arc">
          <a:avLst>
            <a:gd name="adj1" fmla="val 12393108"/>
            <a:gd name="adj2" fmla="val 13998195"/>
          </a:avLst>
        </a:prstGeom>
        <a:ln w="57150">
          <a:tailEnd type="arrow" w="lg" len="med"/>
        </a:ln>
      </dsp:spPr>
      <dsp:style>
        <a:lnRef idx="2">
          <a:schemeClr val="accent5">
            <a:shade val="50000"/>
          </a:schemeClr>
        </a:lnRef>
        <a:fillRef idx="1">
          <a:schemeClr val="accent5"/>
        </a:fillRef>
        <a:effectRef idx="0">
          <a:schemeClr val="accent5"/>
        </a:effectRef>
        <a:fontRef idx="minor">
          <a:schemeClr val="lt1"/>
        </a:fontRef>
      </dsp:style>
      <dsp:txXfrm>
        <a:off x="1528344" y="456774"/>
        <a:ext cx="3015542" cy="30155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pyraLvlNode" val="level"/>
          <dgm:param type="pyraAcctTxNode" val="acctTx"/>
          <dgm:param type="pyraAcctBkgdNode" val="acctBkgd"/>
          <dgm:param type="linDir" val="fromB"/>
          <dgm:param type="txDir" val="fromT"/>
          <dgm:param type="pyraAcctPos" val="aft"/>
          <dgm:param type="pyraAcctTxMar" val="step"/>
        </dgm:alg>
      </dgm:if>
      <dgm:else name="Name3">
        <dgm:alg type="pyra">
          <dgm:param type="pyraLvlNode" val="level"/>
          <dgm:param type="pyraAcctTxNode" val="acctTx"/>
          <dgm:param type="pyraAcctBkgdNode" val="acctBkgd"/>
          <dgm:param type="linDir" val="fromB"/>
          <dgm:param type="txDir" val="fromT"/>
          <dgm:param type="pyraAcctPos" val="bef"/>
          <dgm:param type="pyraAcctTxMar" val="step"/>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endParaRPr kumimoji="0"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solidFill>
            <a:schemeClr val="accent5"/>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fld>
            <a:endParaRPr lang="zh-CN" altLang="en-US"/>
          </a:p>
        </p:txBody>
      </p:sp>
      <p:sp>
        <p:nvSpPr>
          <p:cNvPr id="8" name="矩形 7"/>
          <p:cNvSpPr/>
          <p:nvPr/>
        </p:nvSpPr>
        <p:spPr>
          <a:xfrm>
            <a:off x="0" y="0"/>
            <a:ext cx="9144000" cy="108000"/>
          </a:xfrm>
          <a:prstGeom prst="rect">
            <a:avLst/>
          </a:prstGeom>
          <a:solidFill>
            <a:schemeClr val="accent5"/>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9" Type="http://schemas.openxmlformats.org/officeDocument/2006/relationships/diagramColors" Target="../diagrams/colors3.xml"/><Relationship Id="rId8" Type="http://schemas.openxmlformats.org/officeDocument/2006/relationships/diagramQuickStyle" Target="../diagrams/quickStyle3.xml"/><Relationship Id="rId7" Type="http://schemas.openxmlformats.org/officeDocument/2006/relationships/diagramLayout" Target="../diagrams/layout3.xml"/><Relationship Id="rId6" Type="http://schemas.openxmlformats.org/officeDocument/2006/relationships/diagramData" Target="../diagrams/data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6" Type="http://schemas.openxmlformats.org/officeDocument/2006/relationships/slideLayout" Target="../slideLayouts/slideLayout2.xml"/><Relationship Id="rId15" Type="http://schemas.microsoft.com/office/2007/relationships/diagramDrawing" Target="../diagrams/drawing4.xml"/><Relationship Id="rId14" Type="http://schemas.openxmlformats.org/officeDocument/2006/relationships/diagramColors" Target="../diagrams/colors4.xml"/><Relationship Id="rId13" Type="http://schemas.openxmlformats.org/officeDocument/2006/relationships/diagramQuickStyle" Target="../diagrams/quickStyle4.xml"/><Relationship Id="rId12" Type="http://schemas.openxmlformats.org/officeDocument/2006/relationships/diagramLayout" Target="../diagrams/layout4.xml"/><Relationship Id="rId11" Type="http://schemas.openxmlformats.org/officeDocument/2006/relationships/diagramData" Target="../diagrams/data4.xml"/><Relationship Id="rId10" Type="http://schemas.microsoft.com/office/2007/relationships/diagramDrawing" Target="../diagrams/drawing3.xml"/><Relationship Id="rId1" Type="http://schemas.openxmlformats.org/officeDocument/2006/relationships/diagramData" Target="../diagrams/data2.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ttp://photo-static-api.fotomore.com/creative/vcg/veer/400/new/VCG41N669853862.jpg?uid=386&amp;timestamp=1686402633&amp;sign=6893149b0dc21ad0f7d0f379f450f287" descr="templates\picture_hover\&amp;pky260_sjzg_VCG41N669853862&amp;"/>
          <p:cNvPicPr>
            <a:picLocks noChangeAspect="1"/>
          </p:cNvPicPr>
          <p:nvPr/>
        </p:nvPicPr>
        <p:blipFill>
          <a:blip r:embed="rId1"/>
          <a:stretch>
            <a:fillRect/>
          </a:stretch>
        </p:blipFill>
        <p:spPr>
          <a:xfrm>
            <a:off x="-168910" y="-635"/>
            <a:ext cx="9360535" cy="6858635"/>
          </a:xfrm>
          <a:prstGeom prst="rect">
            <a:avLst/>
          </a:prstGeom>
        </p:spPr>
      </p:pic>
      <p:sp>
        <p:nvSpPr>
          <p:cNvPr id="2" name="标题 1"/>
          <p:cNvSpPr>
            <a:spLocks noGrp="1"/>
          </p:cNvSpPr>
          <p:nvPr>
            <p:ph type="ctrTitle"/>
          </p:nvPr>
        </p:nvSpPr>
        <p:spPr>
          <a:xfrm>
            <a:off x="-168910" y="3212465"/>
            <a:ext cx="9361170" cy="1216025"/>
          </a:xfrm>
          <a:solidFill>
            <a:schemeClr val="accent2">
              <a:lumMod val="20000"/>
              <a:lumOff val="80000"/>
              <a:alpha val="61000"/>
            </a:schemeClr>
          </a:solidFill>
        </p:spPr>
        <p:txBody>
          <a:bodyPr>
            <a:normAutofit fontScale="90000"/>
          </a:bodyPr>
          <a:lstStyle/>
          <a:p>
            <a:r>
              <a:rPr lang="zh-CN" altLang="en-US" sz="7335" b="1" dirty="0" smtClean="0">
                <a:solidFill>
                  <a:srgbClr val="433229"/>
                </a:solidFill>
                <a:latin typeface="仿宋" panose="02010609060101010101" charset="-122"/>
                <a:ea typeface="微软雅黑" panose="020B0503020204020204" charset="-122"/>
              </a:rPr>
              <a:t>基于华为</a:t>
            </a:r>
            <a:r>
              <a:rPr lang="en-US" altLang="zh-CN" sz="7335" dirty="0" smtClean="0">
                <a:solidFill>
                  <a:srgbClr val="433229"/>
                </a:solidFill>
                <a:latin typeface="仿宋" panose="02010609060101010101" charset="-122"/>
                <a:ea typeface="微软雅黑" panose="020B0503020204020204" charset="-122"/>
              </a:rPr>
              <a:t>RDPM</a:t>
            </a:r>
            <a:r>
              <a:rPr lang="zh-CN" altLang="en-US" sz="7335" b="1" dirty="0" smtClean="0">
                <a:solidFill>
                  <a:srgbClr val="433229"/>
                </a:solidFill>
                <a:latin typeface="仿宋" panose="02010609060101010101" charset="-122"/>
                <a:ea typeface="微软雅黑" panose="020B0503020204020204" charset="-122"/>
              </a:rPr>
              <a:t>的</a:t>
            </a:r>
            <a:br>
              <a:rPr lang="zh-CN" altLang="en-US" sz="7335" b="1" dirty="0" smtClean="0">
                <a:solidFill>
                  <a:srgbClr val="433229"/>
                </a:solidFill>
                <a:latin typeface="仿宋" panose="02010609060101010101" charset="-122"/>
                <a:ea typeface="微软雅黑" panose="020B0503020204020204" charset="-122"/>
              </a:rPr>
            </a:br>
            <a:r>
              <a:rPr lang="zh-CN" altLang="en-US" sz="7335" b="1" dirty="0" smtClean="0">
                <a:solidFill>
                  <a:srgbClr val="433229"/>
                </a:solidFill>
                <a:latin typeface="仿宋" panose="02010609060101010101" charset="-122"/>
                <a:ea typeface="微软雅黑" panose="020B0503020204020204" charset="-122"/>
              </a:rPr>
              <a:t>研发项目管理体系</a:t>
            </a:r>
            <a:endParaRPr lang="zh-CN" altLang="en-US" sz="7335" b="1" dirty="0" smtClean="0">
              <a:solidFill>
                <a:srgbClr val="433229"/>
              </a:solidFill>
              <a:latin typeface="仿宋" panose="02010609060101010101"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研发项目经理的重要素质</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业务知识与经验；</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管理问题决策能力和解决能力；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沟通与协调能力；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项目团队领导能力与激励能力；</a:t>
            </a:r>
            <a:endParaRPr lang="zh-CN" altLang="en-US" sz="2400" dirty="0">
              <a:latin typeface="仿宋" panose="02010609060101010101" charset="-122"/>
              <a:ea typeface="微软雅黑" panose="020B0503020204020204"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图示 17"/>
          <p:cNvGraphicFramePr>
            <a:graphicFrameLocks noChangeAspect="1"/>
          </p:cNvGraphicFramePr>
          <p:nvPr/>
        </p:nvGraphicFramePr>
        <p:xfrm>
          <a:off x="2285985" y="1857364"/>
          <a:ext cx="6072230" cy="392909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风险管理模型</a:t>
            </a:r>
            <a:endParaRPr lang="zh-CN" altLang="en-US" sz="3200" dirty="0" smtClean="0">
              <a:latin typeface="仿宋" panose="02010609060101010101" charset="-122"/>
              <a:ea typeface="微软雅黑" panose="020B0503020204020204" charset="-122"/>
            </a:endParaRPr>
          </a:p>
        </p:txBody>
      </p:sp>
      <p:sp>
        <p:nvSpPr>
          <p:cNvPr id="9" name="流程图: 磁盘 8"/>
          <p:cNvSpPr/>
          <p:nvPr/>
        </p:nvSpPr>
        <p:spPr>
          <a:xfrm>
            <a:off x="4929190" y="3214686"/>
            <a:ext cx="928694" cy="1071570"/>
          </a:xfrm>
          <a:prstGeom prst="flowChartMagneticDisk">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项目风险库</a:t>
            </a:r>
            <a:endParaRPr lang="zh-CN" altLang="en-US" dirty="0" smtClean="0">
              <a:solidFill>
                <a:schemeClr val="tx1"/>
              </a:solidFill>
              <a:latin typeface="仿宋" panose="02010609060101010101" charset="-122"/>
              <a:ea typeface="微软雅黑" panose="020B0503020204020204" charset="-122"/>
            </a:endParaRPr>
          </a:p>
        </p:txBody>
      </p:sp>
      <p:sp>
        <p:nvSpPr>
          <p:cNvPr id="10" name="TextBox 9"/>
          <p:cNvSpPr txBox="1"/>
          <p:nvPr/>
        </p:nvSpPr>
        <p:spPr>
          <a:xfrm>
            <a:off x="4714876" y="1500175"/>
            <a:ext cx="1285884" cy="368300"/>
          </a:xfrm>
          <a:prstGeom prst="rect">
            <a:avLst/>
          </a:prstGeom>
          <a:noFill/>
        </p:spPr>
        <p:txBody>
          <a:bodyPr wrap="square" rtlCol="0">
            <a:spAutoFit/>
          </a:bodyPr>
          <a:lstStyle/>
          <a:p>
            <a:r>
              <a:rPr lang="en-US" altLang="zh-CN" dirty="0" smtClean="0">
                <a:latin typeface="仿宋" panose="02010609060101010101" charset="-122"/>
                <a:ea typeface="微软雅黑" panose="020B0503020204020204" charset="-122"/>
              </a:rPr>
              <a:t>01</a:t>
            </a:r>
            <a:r>
              <a:rPr lang="zh-CN" altLang="en-US" dirty="0" smtClean="0">
                <a:latin typeface="仿宋" panose="02010609060101010101" charset="-122"/>
                <a:ea typeface="微软雅黑" panose="020B0503020204020204" charset="-122"/>
              </a:rPr>
              <a:t>项目组</a:t>
            </a:r>
            <a:endParaRPr lang="zh-CN" altLang="en-US" dirty="0">
              <a:latin typeface="仿宋" panose="02010609060101010101" charset="-122"/>
              <a:ea typeface="微软雅黑" panose="020B0503020204020204" charset="-122"/>
            </a:endParaRPr>
          </a:p>
        </p:txBody>
      </p:sp>
      <p:sp>
        <p:nvSpPr>
          <p:cNvPr id="14" name="圆角矩形 13"/>
          <p:cNvSpPr/>
          <p:nvPr/>
        </p:nvSpPr>
        <p:spPr>
          <a:xfrm>
            <a:off x="857224" y="2000240"/>
            <a:ext cx="1285884" cy="64294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跨项目风险管理</a:t>
            </a:r>
            <a:endParaRPr lang="zh-CN" altLang="en-US" dirty="0" smtClean="0">
              <a:solidFill>
                <a:schemeClr val="tx1"/>
              </a:solidFill>
              <a:latin typeface="仿宋" panose="02010609060101010101" charset="-122"/>
              <a:ea typeface="微软雅黑" panose="020B0503020204020204" charset="-122"/>
            </a:endParaRPr>
          </a:p>
        </p:txBody>
      </p:sp>
      <p:cxnSp>
        <p:nvCxnSpPr>
          <p:cNvPr id="20" name="直接连接符 19"/>
          <p:cNvCxnSpPr/>
          <p:nvPr/>
        </p:nvCxnSpPr>
        <p:spPr>
          <a:xfrm rot="10800000">
            <a:off x="1500167" y="3713958"/>
            <a:ext cx="1285884" cy="1588"/>
          </a:xfrm>
          <a:prstGeom prst="line">
            <a:avLst/>
          </a:prstGeom>
          <a:ln w="19050"/>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a:xfrm rot="5400000" flipH="1" flipV="1">
            <a:off x="1028672" y="3256758"/>
            <a:ext cx="942988"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rot="5400000" flipH="1" flipV="1">
            <a:off x="4963174" y="2894950"/>
            <a:ext cx="648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27" name="直接箭头连接符 26"/>
          <p:cNvCxnSpPr/>
          <p:nvPr/>
        </p:nvCxnSpPr>
        <p:spPr>
          <a:xfrm rot="5400000">
            <a:off x="5105256" y="2894950"/>
            <a:ext cx="648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0" name="直接箭头连接符 29"/>
          <p:cNvCxnSpPr/>
          <p:nvPr/>
        </p:nvCxnSpPr>
        <p:spPr>
          <a:xfrm rot="5400000" flipH="1" flipV="1">
            <a:off x="5211900" y="4573462"/>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rot="5400000">
            <a:off x="5070612" y="4573462"/>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flipH="1" flipV="1">
            <a:off x="4281752" y="3857628"/>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3" name="直接箭头连接符 32"/>
          <p:cNvCxnSpPr/>
          <p:nvPr/>
        </p:nvCxnSpPr>
        <p:spPr>
          <a:xfrm>
            <a:off x="4281752" y="3714752"/>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直接箭头连接符 33"/>
          <p:cNvCxnSpPr/>
          <p:nvPr/>
        </p:nvCxnSpPr>
        <p:spPr>
          <a:xfrm>
            <a:off x="5929322" y="3857628"/>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5" name="直接箭头连接符 34"/>
          <p:cNvCxnSpPr/>
          <p:nvPr/>
        </p:nvCxnSpPr>
        <p:spPr>
          <a:xfrm flipH="1" flipV="1">
            <a:off x="5929322" y="3714752"/>
            <a:ext cx="57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7429520" y="4071942"/>
            <a:ext cx="1285884" cy="368300"/>
          </a:xfrm>
          <a:prstGeom prst="rect">
            <a:avLst/>
          </a:prstGeom>
          <a:noFill/>
        </p:spPr>
        <p:txBody>
          <a:bodyPr wrap="square" rtlCol="0">
            <a:spAutoFit/>
          </a:bodyPr>
          <a:lstStyle/>
          <a:p>
            <a:r>
              <a:rPr lang="en-US" altLang="zh-CN" dirty="0" smtClean="0">
                <a:latin typeface="仿宋" panose="02010609060101010101" charset="-122"/>
                <a:ea typeface="微软雅黑" panose="020B0503020204020204" charset="-122"/>
              </a:rPr>
              <a:t>02</a:t>
            </a:r>
            <a:r>
              <a:rPr lang="zh-CN" altLang="en-US" dirty="0" smtClean="0">
                <a:latin typeface="仿宋" panose="02010609060101010101" charset="-122"/>
                <a:ea typeface="微软雅黑" panose="020B0503020204020204" charset="-122"/>
              </a:rPr>
              <a:t>项目组</a:t>
            </a:r>
            <a:endParaRPr lang="zh-CN" altLang="en-US" dirty="0">
              <a:latin typeface="仿宋" panose="02010609060101010101" charset="-122"/>
              <a:ea typeface="微软雅黑" panose="020B0503020204020204" charset="-122"/>
            </a:endParaRPr>
          </a:p>
        </p:txBody>
      </p:sp>
      <p:sp>
        <p:nvSpPr>
          <p:cNvPr id="37" name="TextBox 36"/>
          <p:cNvSpPr txBox="1"/>
          <p:nvPr/>
        </p:nvSpPr>
        <p:spPr>
          <a:xfrm>
            <a:off x="4572000" y="5786454"/>
            <a:ext cx="1714512" cy="645160"/>
          </a:xfrm>
          <a:prstGeom prst="rect">
            <a:avLst/>
          </a:prstGeom>
          <a:noFill/>
        </p:spPr>
        <p:txBody>
          <a:bodyPr wrap="square" rtlCol="0">
            <a:spAutoFit/>
          </a:bodyPr>
          <a:lstStyle/>
          <a:p>
            <a:r>
              <a:rPr lang="en-US" altLang="zh-CN" dirty="0" smtClean="0">
                <a:latin typeface="仿宋" panose="02010609060101010101" charset="-122"/>
                <a:ea typeface="微软雅黑" panose="020B0503020204020204" charset="-122"/>
              </a:rPr>
              <a:t>03</a:t>
            </a:r>
            <a:r>
              <a:rPr lang="zh-CN" altLang="en-US" dirty="0" smtClean="0">
                <a:latin typeface="仿宋" panose="02010609060101010101" charset="-122"/>
                <a:ea typeface="微软雅黑" panose="020B0503020204020204" charset="-122"/>
              </a:rPr>
              <a:t>风险处理责任人</a:t>
            </a:r>
            <a:r>
              <a:rPr lang="en-US" altLang="zh-CN" dirty="0" smtClean="0">
                <a:latin typeface="仿宋" panose="02010609060101010101" charset="-122"/>
                <a:ea typeface="微软雅黑" panose="020B0503020204020204" charset="-122"/>
              </a:rPr>
              <a:t>/</a:t>
            </a:r>
            <a:r>
              <a:rPr lang="zh-CN" altLang="en-US" dirty="0" smtClean="0">
                <a:latin typeface="仿宋" panose="02010609060101010101" charset="-122"/>
                <a:ea typeface="微软雅黑" panose="020B0503020204020204" charset="-122"/>
              </a:rPr>
              <a:t>项目组</a:t>
            </a:r>
            <a:endParaRPr lang="zh-CN" altLang="en-US" dirty="0">
              <a:latin typeface="仿宋" panose="02010609060101010101" charset="-122"/>
              <a:ea typeface="微软雅黑" panose="020B0503020204020204" charset="-122"/>
            </a:endParaRPr>
          </a:p>
        </p:txBody>
      </p:sp>
      <p:sp>
        <p:nvSpPr>
          <p:cNvPr id="38" name="TextBox 37"/>
          <p:cNvSpPr txBox="1"/>
          <p:nvPr/>
        </p:nvSpPr>
        <p:spPr>
          <a:xfrm>
            <a:off x="2500298" y="2643182"/>
            <a:ext cx="1285884" cy="645160"/>
          </a:xfrm>
          <a:prstGeom prst="rect">
            <a:avLst/>
          </a:prstGeom>
          <a:noFill/>
        </p:spPr>
        <p:txBody>
          <a:bodyPr wrap="square" rtlCol="0">
            <a:spAutoFit/>
          </a:bodyPr>
          <a:lstStyle/>
          <a:p>
            <a:r>
              <a:rPr lang="en-US" altLang="zh-CN" dirty="0" smtClean="0">
                <a:latin typeface="仿宋" panose="02010609060101010101" charset="-122"/>
                <a:ea typeface="微软雅黑" panose="020B0503020204020204" charset="-122"/>
              </a:rPr>
              <a:t>04</a:t>
            </a:r>
            <a:r>
              <a:rPr lang="zh-CN" altLang="en-US" dirty="0" smtClean="0">
                <a:latin typeface="仿宋" panose="02010609060101010101" charset="-122"/>
                <a:ea typeface="微软雅黑" panose="020B0503020204020204" charset="-122"/>
              </a:rPr>
              <a:t>风险管</a:t>
            </a:r>
            <a:endParaRPr lang="en-US" altLang="zh-CN"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 理员</a:t>
            </a:r>
            <a:endParaRPr lang="zh-CN" altLang="en-US" dirty="0">
              <a:latin typeface="仿宋" panose="02010609060101010101" charset="-122"/>
              <a:ea typeface="微软雅黑" panose="020B0503020204020204" charset="-122"/>
            </a:endParaRPr>
          </a:p>
        </p:txBody>
      </p:sp>
      <p:sp>
        <p:nvSpPr>
          <p:cNvPr id="39" name="TextBox 38"/>
          <p:cNvSpPr txBox="1"/>
          <p:nvPr/>
        </p:nvSpPr>
        <p:spPr>
          <a:xfrm>
            <a:off x="2214546" y="1571612"/>
            <a:ext cx="1214446" cy="645160"/>
          </a:xfrm>
          <a:prstGeom prst="rect">
            <a:avLst/>
          </a:prstGeom>
          <a:noFill/>
        </p:spPr>
        <p:txBody>
          <a:bodyPr wrap="square" rtlCol="0">
            <a:spAutoFit/>
          </a:bodyPr>
          <a:lstStyle/>
          <a:p>
            <a:r>
              <a:rPr lang="en-US" altLang="zh-CN" dirty="0" smtClean="0">
                <a:latin typeface="仿宋" panose="02010609060101010101" charset="-122"/>
                <a:ea typeface="微软雅黑" panose="020B0503020204020204" charset="-122"/>
              </a:rPr>
              <a:t>05</a:t>
            </a:r>
            <a:r>
              <a:rPr lang="zh-CN" altLang="en-US" dirty="0" smtClean="0">
                <a:latin typeface="仿宋" panose="02010609060101010101" charset="-122"/>
                <a:ea typeface="微软雅黑" panose="020B0503020204020204" charset="-122"/>
              </a:rPr>
              <a:t>公司项目管理部</a:t>
            </a:r>
            <a:endParaRPr lang="zh-CN" altLang="en-US" dirty="0">
              <a:latin typeface="仿宋" panose="02010609060101010101" charset="-122"/>
              <a:ea typeface="微软雅黑" panose="020B0503020204020204" charset="-122"/>
            </a:endParaRPr>
          </a:p>
        </p:txBody>
      </p:sp>
      <p:cxnSp>
        <p:nvCxnSpPr>
          <p:cNvPr id="40" name="直接箭头连接符 39"/>
          <p:cNvCxnSpPr/>
          <p:nvPr/>
        </p:nvCxnSpPr>
        <p:spPr>
          <a:xfrm rot="10800000">
            <a:off x="2285985" y="5286388"/>
            <a:ext cx="2290512"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42" name="平行四边形 41"/>
          <p:cNvSpPr/>
          <p:nvPr/>
        </p:nvSpPr>
        <p:spPr>
          <a:xfrm>
            <a:off x="857224" y="4857760"/>
            <a:ext cx="1500198" cy="785818"/>
          </a:xfrm>
          <a:prstGeom prst="parallelogram">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风险响应计划</a:t>
            </a:r>
            <a:endParaRPr lang="zh-CN" altLang="en-US"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如何全面识别风险</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风险标识的常用方法</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历史经验数据、风险数据库；</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头脑风暴</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专题讨论会；</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专家建议法；</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实践要点</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强化风险意识；</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项目组的全员参与；</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选择适当的时机；</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经验和教训的积累；</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风险的分类与分级</a:t>
            </a:r>
            <a:endParaRPr lang="zh-CN" altLang="en-US" sz="3200" dirty="0" smtClean="0">
              <a:latin typeface="仿宋" panose="02010609060101010101" charset="-122"/>
              <a:ea typeface="微软雅黑" panose="020B0503020204020204" charset="-122"/>
            </a:endParaRPr>
          </a:p>
        </p:txBody>
      </p:sp>
      <p:sp>
        <p:nvSpPr>
          <p:cNvPr id="5" name="矩形 4"/>
          <p:cNvSpPr/>
          <p:nvPr/>
        </p:nvSpPr>
        <p:spPr>
          <a:xfrm>
            <a:off x="3143240" y="192880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市场</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客户风险</a:t>
            </a:r>
            <a:endParaRPr lang="zh-CN" altLang="en-US" dirty="0">
              <a:solidFill>
                <a:schemeClr val="tx1"/>
              </a:solidFill>
              <a:latin typeface="仿宋" panose="02010609060101010101" charset="-122"/>
              <a:ea typeface="微软雅黑" panose="020B0503020204020204" charset="-122"/>
            </a:endParaRPr>
          </a:p>
        </p:txBody>
      </p:sp>
      <p:sp>
        <p:nvSpPr>
          <p:cNvPr id="6" name="矩形 5"/>
          <p:cNvSpPr/>
          <p:nvPr/>
        </p:nvSpPr>
        <p:spPr>
          <a:xfrm>
            <a:off x="3143240" y="228599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技术风险</a:t>
            </a:r>
            <a:endParaRPr lang="zh-CN" altLang="en-US" dirty="0" smtClean="0">
              <a:solidFill>
                <a:schemeClr val="tx1"/>
              </a:solidFill>
              <a:latin typeface="仿宋" panose="02010609060101010101" charset="-122"/>
              <a:ea typeface="微软雅黑" panose="020B0503020204020204" charset="-122"/>
            </a:endParaRPr>
          </a:p>
        </p:txBody>
      </p:sp>
      <p:sp>
        <p:nvSpPr>
          <p:cNvPr id="7" name="矩形 6"/>
          <p:cNvSpPr/>
          <p:nvPr/>
        </p:nvSpPr>
        <p:spPr>
          <a:xfrm>
            <a:off x="3143240" y="264318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财务风险</a:t>
            </a:r>
            <a:endParaRPr lang="zh-CN" altLang="en-US" dirty="0" smtClean="0">
              <a:solidFill>
                <a:schemeClr val="tx1"/>
              </a:solidFill>
              <a:latin typeface="仿宋" panose="02010609060101010101" charset="-122"/>
              <a:ea typeface="微软雅黑" panose="020B0503020204020204" charset="-122"/>
            </a:endParaRPr>
          </a:p>
        </p:txBody>
      </p:sp>
      <p:sp>
        <p:nvSpPr>
          <p:cNvPr id="8" name="矩形 7"/>
          <p:cNvSpPr/>
          <p:nvPr/>
        </p:nvSpPr>
        <p:spPr>
          <a:xfrm>
            <a:off x="3143240" y="300037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制造风险</a:t>
            </a:r>
            <a:endParaRPr lang="zh-CN" altLang="en-US" dirty="0" smtClean="0">
              <a:solidFill>
                <a:schemeClr val="tx1"/>
              </a:solidFill>
              <a:latin typeface="仿宋" panose="02010609060101010101" charset="-122"/>
              <a:ea typeface="微软雅黑" panose="020B0503020204020204" charset="-122"/>
            </a:endParaRPr>
          </a:p>
        </p:txBody>
      </p:sp>
      <p:sp>
        <p:nvSpPr>
          <p:cNvPr id="9" name="矩形 8"/>
          <p:cNvSpPr/>
          <p:nvPr/>
        </p:nvSpPr>
        <p:spPr>
          <a:xfrm>
            <a:off x="3143240" y="335756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采购风险</a:t>
            </a:r>
            <a:endParaRPr lang="zh-CN" altLang="en-US" dirty="0" smtClean="0">
              <a:solidFill>
                <a:schemeClr val="tx1"/>
              </a:solidFill>
              <a:latin typeface="仿宋" panose="02010609060101010101" charset="-122"/>
              <a:ea typeface="微软雅黑" panose="020B0503020204020204" charset="-122"/>
            </a:endParaRPr>
          </a:p>
        </p:txBody>
      </p:sp>
      <p:sp>
        <p:nvSpPr>
          <p:cNvPr id="10" name="矩形 9"/>
          <p:cNvSpPr/>
          <p:nvPr/>
        </p:nvSpPr>
        <p:spPr>
          <a:xfrm>
            <a:off x="3143240" y="3714752"/>
            <a:ext cx="2880000" cy="35719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项目管理风险</a:t>
            </a:r>
            <a:endParaRPr lang="zh-CN" altLang="en-US" dirty="0" smtClean="0">
              <a:solidFill>
                <a:schemeClr val="tx1"/>
              </a:solidFill>
              <a:latin typeface="仿宋" panose="02010609060101010101" charset="-122"/>
              <a:ea typeface="微软雅黑" panose="020B0503020204020204" charset="-122"/>
            </a:endParaRPr>
          </a:p>
        </p:txBody>
      </p:sp>
      <p:sp>
        <p:nvSpPr>
          <p:cNvPr id="13" name="TextBox 12"/>
          <p:cNvSpPr txBox="1"/>
          <p:nvPr/>
        </p:nvSpPr>
        <p:spPr>
          <a:xfrm>
            <a:off x="785786" y="3528956"/>
            <a:ext cx="1785950" cy="398780"/>
          </a:xfrm>
          <a:prstGeom prst="rect">
            <a:avLst/>
          </a:prstGeom>
          <a:noFill/>
        </p:spPr>
        <p:txBody>
          <a:bodyPr wrap="square" rtlCol="0">
            <a:spAutoFit/>
          </a:bodyPr>
          <a:lstStyle/>
          <a:p>
            <a:pPr algn="ctr"/>
            <a:r>
              <a:rPr lang="zh-CN" altLang="en-US" sz="2000" b="1" dirty="0" smtClean="0">
                <a:latin typeface="仿宋" panose="02010609060101010101" charset="-122"/>
                <a:ea typeface="微软雅黑" panose="020B0503020204020204" charset="-122"/>
              </a:rPr>
              <a:t>产品级风险</a:t>
            </a:r>
            <a:endParaRPr lang="zh-CN" altLang="en-US" sz="2000" b="1" dirty="0" smtClean="0">
              <a:latin typeface="仿宋" panose="02010609060101010101" charset="-122"/>
              <a:ea typeface="微软雅黑" panose="020B0503020204020204" charset="-122"/>
            </a:endParaRPr>
          </a:p>
        </p:txBody>
      </p:sp>
      <p:sp>
        <p:nvSpPr>
          <p:cNvPr id="14" name="TextBox 13"/>
          <p:cNvSpPr txBox="1"/>
          <p:nvPr/>
        </p:nvSpPr>
        <p:spPr>
          <a:xfrm>
            <a:off x="785786" y="4243336"/>
            <a:ext cx="1785950" cy="398780"/>
          </a:xfrm>
          <a:prstGeom prst="rect">
            <a:avLst/>
          </a:prstGeom>
          <a:noFill/>
        </p:spPr>
        <p:txBody>
          <a:bodyPr wrap="square" rtlCol="0">
            <a:spAutoFit/>
          </a:bodyPr>
          <a:lstStyle/>
          <a:p>
            <a:pPr algn="ctr"/>
            <a:r>
              <a:rPr lang="zh-CN" altLang="en-US" sz="2000" b="1" dirty="0" smtClean="0">
                <a:latin typeface="仿宋" panose="02010609060101010101" charset="-122"/>
                <a:ea typeface="微软雅黑" panose="020B0503020204020204" charset="-122"/>
              </a:rPr>
              <a:t>项目级风险</a:t>
            </a:r>
            <a:endParaRPr lang="zh-CN" altLang="en-US" sz="2000" b="1" dirty="0" smtClean="0">
              <a:latin typeface="仿宋" panose="02010609060101010101" charset="-122"/>
              <a:ea typeface="微软雅黑" panose="020B0503020204020204" charset="-122"/>
            </a:endParaRPr>
          </a:p>
        </p:txBody>
      </p:sp>
      <p:sp>
        <p:nvSpPr>
          <p:cNvPr id="15" name="TextBox 14"/>
          <p:cNvSpPr txBox="1"/>
          <p:nvPr/>
        </p:nvSpPr>
        <p:spPr>
          <a:xfrm>
            <a:off x="6429388" y="3143248"/>
            <a:ext cx="1785950" cy="706755"/>
          </a:xfrm>
          <a:prstGeom prst="rect">
            <a:avLst/>
          </a:prstGeom>
          <a:noFill/>
        </p:spPr>
        <p:txBody>
          <a:bodyPr wrap="square" rtlCol="0">
            <a:spAutoFit/>
          </a:bodyPr>
          <a:lstStyle/>
          <a:p>
            <a:pPr algn="ctr"/>
            <a:r>
              <a:rPr lang="zh-CN" altLang="en-US" sz="2000" dirty="0" smtClean="0">
                <a:latin typeface="仿宋" panose="02010609060101010101" charset="-122"/>
                <a:ea typeface="微软雅黑" panose="020B0503020204020204" charset="-122"/>
              </a:rPr>
              <a:t>产品经理、</a:t>
            </a:r>
            <a:endParaRPr lang="en-US" altLang="zh-CN" sz="2000" dirty="0" smtClean="0">
              <a:latin typeface="仿宋" panose="02010609060101010101" charset="-122"/>
              <a:ea typeface="微软雅黑" panose="020B0503020204020204" charset="-122"/>
            </a:endParaRPr>
          </a:p>
          <a:p>
            <a:pPr algn="ctr"/>
            <a:r>
              <a:rPr lang="en-US" altLang="zh-CN" sz="2000" dirty="0" smtClean="0">
                <a:latin typeface="仿宋" panose="02010609060101010101" charset="-122"/>
                <a:ea typeface="微软雅黑" panose="020B0503020204020204" charset="-122"/>
              </a:rPr>
              <a:t>PDT</a:t>
            </a:r>
            <a:r>
              <a:rPr lang="zh-CN" altLang="en-US" sz="2000" dirty="0" smtClean="0">
                <a:latin typeface="仿宋" panose="02010609060101010101" charset="-122"/>
                <a:ea typeface="微软雅黑" panose="020B0503020204020204" charset="-122"/>
              </a:rPr>
              <a:t>经理负责</a:t>
            </a:r>
            <a:endParaRPr lang="zh-CN" altLang="en-US" sz="2000" dirty="0">
              <a:latin typeface="仿宋" panose="02010609060101010101" charset="-122"/>
              <a:ea typeface="微软雅黑" panose="020B0503020204020204" charset="-122"/>
            </a:endParaRPr>
          </a:p>
        </p:txBody>
      </p:sp>
      <p:sp>
        <p:nvSpPr>
          <p:cNvPr id="16" name="TextBox 15"/>
          <p:cNvSpPr txBox="1"/>
          <p:nvPr/>
        </p:nvSpPr>
        <p:spPr>
          <a:xfrm>
            <a:off x="6500826" y="4214818"/>
            <a:ext cx="2000264" cy="706755"/>
          </a:xfrm>
          <a:prstGeom prst="rect">
            <a:avLst/>
          </a:prstGeom>
          <a:noFill/>
        </p:spPr>
        <p:txBody>
          <a:bodyPr wrap="square" rtlCol="0">
            <a:spAutoFit/>
          </a:bodyPr>
          <a:lstStyle/>
          <a:p>
            <a:pPr algn="ctr"/>
            <a:r>
              <a:rPr lang="zh-CN" altLang="en-US" sz="2000" dirty="0" smtClean="0">
                <a:latin typeface="仿宋" panose="02010609060101010101" charset="-122"/>
                <a:ea typeface="微软雅黑" panose="020B0503020204020204" charset="-122"/>
              </a:rPr>
              <a:t>版本经理、</a:t>
            </a:r>
            <a:r>
              <a:rPr lang="en-US" altLang="zh-CN" sz="2000" dirty="0" smtClean="0">
                <a:latin typeface="仿宋" panose="02010609060101010101" charset="-122"/>
                <a:ea typeface="微软雅黑" panose="020B0503020204020204" charset="-122"/>
              </a:rPr>
              <a:t>SE</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lgn="ctr"/>
            <a:r>
              <a:rPr lang="zh-CN" altLang="en-US" sz="2000" dirty="0" smtClean="0">
                <a:latin typeface="仿宋" panose="02010609060101010101" charset="-122"/>
                <a:ea typeface="微软雅黑" panose="020B0503020204020204" charset="-122"/>
              </a:rPr>
              <a:t>核心组成员负责</a:t>
            </a:r>
            <a:endParaRPr lang="zh-CN" altLang="en-US" sz="2000" dirty="0">
              <a:latin typeface="仿宋" panose="02010609060101010101" charset="-122"/>
              <a:ea typeface="微软雅黑" panose="020B0503020204020204" charset="-122"/>
            </a:endParaRPr>
          </a:p>
        </p:txBody>
      </p:sp>
      <p:sp>
        <p:nvSpPr>
          <p:cNvPr id="17" name="矩形 16"/>
          <p:cNvSpPr/>
          <p:nvPr/>
        </p:nvSpPr>
        <p:spPr>
          <a:xfrm>
            <a:off x="3143240" y="4071942"/>
            <a:ext cx="576000" cy="1714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lang="zh-CN" altLang="en-US" dirty="0" smtClean="0">
                <a:solidFill>
                  <a:schemeClr val="tx1"/>
                </a:solidFill>
                <a:latin typeface="仿宋" panose="02010609060101010101" charset="-122"/>
                <a:ea typeface="微软雅黑" panose="020B0503020204020204" charset="-122"/>
              </a:rPr>
              <a:t>需求风险</a:t>
            </a:r>
            <a:endParaRPr lang="zh-CN" altLang="en-US" dirty="0" smtClean="0">
              <a:solidFill>
                <a:schemeClr val="tx1"/>
              </a:solidFill>
              <a:latin typeface="仿宋" panose="02010609060101010101" charset="-122"/>
              <a:ea typeface="微软雅黑" panose="020B0503020204020204" charset="-122"/>
            </a:endParaRPr>
          </a:p>
        </p:txBody>
      </p:sp>
      <p:sp>
        <p:nvSpPr>
          <p:cNvPr id="18" name="矩形 17"/>
          <p:cNvSpPr/>
          <p:nvPr/>
        </p:nvSpPr>
        <p:spPr>
          <a:xfrm>
            <a:off x="3714744" y="4071942"/>
            <a:ext cx="576000" cy="1714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lang="zh-CN" altLang="en-US" dirty="0" smtClean="0">
                <a:solidFill>
                  <a:schemeClr val="tx1"/>
                </a:solidFill>
                <a:latin typeface="仿宋" panose="02010609060101010101" charset="-122"/>
                <a:ea typeface="微软雅黑" panose="020B0503020204020204" charset="-122"/>
              </a:rPr>
              <a:t>设计风险</a:t>
            </a:r>
            <a:endParaRPr lang="zh-CN" altLang="en-US" dirty="0" smtClean="0">
              <a:solidFill>
                <a:schemeClr val="tx1"/>
              </a:solidFill>
              <a:latin typeface="仿宋" panose="02010609060101010101" charset="-122"/>
              <a:ea typeface="微软雅黑" panose="020B0503020204020204" charset="-122"/>
            </a:endParaRPr>
          </a:p>
        </p:txBody>
      </p:sp>
      <p:sp>
        <p:nvSpPr>
          <p:cNvPr id="19" name="矩形 18"/>
          <p:cNvSpPr/>
          <p:nvPr/>
        </p:nvSpPr>
        <p:spPr>
          <a:xfrm>
            <a:off x="4286248" y="4071942"/>
            <a:ext cx="576000" cy="1714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lang="zh-CN" altLang="en-US" dirty="0" smtClean="0">
                <a:solidFill>
                  <a:schemeClr val="tx1"/>
                </a:solidFill>
                <a:latin typeface="仿宋" panose="02010609060101010101" charset="-122"/>
                <a:ea typeface="微软雅黑" panose="020B0503020204020204" charset="-122"/>
              </a:rPr>
              <a:t>实现风险</a:t>
            </a:r>
            <a:endParaRPr lang="zh-CN" altLang="en-US" dirty="0" smtClean="0">
              <a:solidFill>
                <a:schemeClr val="tx1"/>
              </a:solidFill>
              <a:latin typeface="仿宋" panose="02010609060101010101" charset="-122"/>
              <a:ea typeface="微软雅黑" panose="020B0503020204020204" charset="-122"/>
            </a:endParaRPr>
          </a:p>
        </p:txBody>
      </p:sp>
      <p:sp>
        <p:nvSpPr>
          <p:cNvPr id="20" name="矩形 19"/>
          <p:cNvSpPr/>
          <p:nvPr/>
        </p:nvSpPr>
        <p:spPr>
          <a:xfrm>
            <a:off x="4857752" y="4071942"/>
            <a:ext cx="576000" cy="1714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lang="zh-CN" altLang="en-US" dirty="0" smtClean="0">
                <a:solidFill>
                  <a:schemeClr val="tx1"/>
                </a:solidFill>
                <a:latin typeface="仿宋" panose="02010609060101010101" charset="-122"/>
                <a:ea typeface="微软雅黑" panose="020B0503020204020204" charset="-122"/>
              </a:rPr>
              <a:t>验证风险</a:t>
            </a:r>
            <a:endParaRPr lang="zh-CN" altLang="en-US" dirty="0" smtClean="0">
              <a:solidFill>
                <a:schemeClr val="tx1"/>
              </a:solidFill>
              <a:latin typeface="仿宋" panose="02010609060101010101" charset="-122"/>
              <a:ea typeface="微软雅黑" panose="020B0503020204020204" charset="-122"/>
            </a:endParaRPr>
          </a:p>
        </p:txBody>
      </p:sp>
      <p:sp>
        <p:nvSpPr>
          <p:cNvPr id="21" name="矩形 20"/>
          <p:cNvSpPr/>
          <p:nvPr/>
        </p:nvSpPr>
        <p:spPr>
          <a:xfrm>
            <a:off x="5429256" y="4071942"/>
            <a:ext cx="576000" cy="171451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pPr algn="ctr"/>
            <a:r>
              <a:rPr lang="zh-CN" altLang="en-US" dirty="0" smtClean="0">
                <a:solidFill>
                  <a:schemeClr val="tx1"/>
                </a:solidFill>
                <a:latin typeface="仿宋" panose="02010609060101010101" charset="-122"/>
                <a:ea typeface="微软雅黑" panose="020B0503020204020204" charset="-122"/>
              </a:rPr>
              <a:t>资源风险</a:t>
            </a:r>
            <a:endParaRPr lang="zh-CN" altLang="en-US" dirty="0" smtClean="0">
              <a:solidFill>
                <a:schemeClr val="tx1"/>
              </a:solidFill>
              <a:latin typeface="仿宋" panose="02010609060101010101" charset="-122"/>
              <a:ea typeface="微软雅黑" panose="020B0503020204020204" charset="-122"/>
            </a:endParaRPr>
          </a:p>
        </p:txBody>
      </p:sp>
      <p:cxnSp>
        <p:nvCxnSpPr>
          <p:cNvPr id="12" name="直接连接符 11"/>
          <p:cNvCxnSpPr/>
          <p:nvPr/>
        </p:nvCxnSpPr>
        <p:spPr>
          <a:xfrm>
            <a:off x="857224" y="4071942"/>
            <a:ext cx="7200000" cy="0"/>
          </a:xfrm>
          <a:prstGeom prst="line">
            <a:avLst/>
          </a:prstGeom>
          <a:ln w="28575"/>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研发项目的主要风险</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54318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技术不成熟；</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不实际的进度；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人力资源损耗与变动；</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太多的需求变更和需求膨胀；</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项目管理能力匮乏；</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风险评估</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82880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风险发生的概率；</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风险的影响度；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风险指数（</a:t>
            </a:r>
            <a:r>
              <a:rPr lang="en-US" altLang="zh-CN" sz="2400" dirty="0" smtClean="0">
                <a:latin typeface="仿宋" panose="02010609060101010101" charset="-122"/>
                <a:ea typeface="微软雅黑" panose="020B0503020204020204" charset="-122"/>
              </a:rPr>
              <a:t>Risk-exposure</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风险指数</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风险概率</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风险影响度</a:t>
            </a:r>
            <a:endParaRPr lang="en-US" altLang="zh-CN" sz="2000" dirty="0" smtClean="0">
              <a:latin typeface="仿宋" panose="02010609060101010101" charset="-122"/>
              <a:ea typeface="微软雅黑" panose="020B0503020204020204" charset="-122"/>
            </a:endParaRPr>
          </a:p>
        </p:txBody>
      </p:sp>
      <p:graphicFrame>
        <p:nvGraphicFramePr>
          <p:cNvPr id="4" name="表格 3"/>
          <p:cNvGraphicFramePr>
            <a:graphicFrameLocks noGrp="1"/>
          </p:cNvGraphicFramePr>
          <p:nvPr/>
        </p:nvGraphicFramePr>
        <p:xfrm>
          <a:off x="2500297" y="3714753"/>
          <a:ext cx="3286149" cy="2071701"/>
        </p:xfrm>
        <a:graphic>
          <a:graphicData uri="http://schemas.openxmlformats.org/drawingml/2006/table">
            <a:tbl>
              <a:tblPr firstRow="1" bandRow="1">
                <a:tableStyleId>{7DF18680-E054-41AD-8BC1-D1AEF772440D}</a:tableStyleId>
              </a:tblPr>
              <a:tblGrid>
                <a:gridCol w="1095383"/>
                <a:gridCol w="1095383"/>
                <a:gridCol w="1095383"/>
              </a:tblGrid>
              <a:tr h="690567">
                <a:tc>
                  <a:txBody>
                    <a:bodyPr/>
                    <a:lstStyle/>
                    <a:p>
                      <a:pPr algn="ctr"/>
                      <a:r>
                        <a:rPr lang="en-US" altLang="zh-CN" sz="2400" b="0" dirty="0" smtClean="0">
                          <a:solidFill>
                            <a:schemeClr val="tx1">
                              <a:lumMod val="75000"/>
                              <a:lumOff val="25000"/>
                            </a:schemeClr>
                          </a:solidFill>
                          <a:latin typeface="仿宋" panose="02010609060101010101" charset="-122"/>
                          <a:ea typeface="微软雅黑" panose="020B0503020204020204" charset="-122"/>
                        </a:rPr>
                        <a:t>M</a:t>
                      </a:r>
                      <a:endParaRPr lang="en-US" altLang="zh-CN" sz="2400" b="0" dirty="0" smtClean="0">
                        <a:solidFill>
                          <a:schemeClr val="tx1">
                            <a:lumMod val="75000"/>
                            <a:lumOff val="25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solidFill>
                          <a:latin typeface="仿宋" panose="02010609060101010101" charset="-122"/>
                          <a:ea typeface="微软雅黑" panose="020B0503020204020204" charset="-122"/>
                        </a:rPr>
                        <a:t>H</a:t>
                      </a:r>
                      <a:endParaRPr lang="en-US" altLang="zh-CN" sz="2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solidFill>
                          <a:latin typeface="仿宋" panose="02010609060101010101" charset="-122"/>
                          <a:ea typeface="微软雅黑" panose="020B0503020204020204" charset="-122"/>
                        </a:rPr>
                        <a:t>H</a:t>
                      </a:r>
                      <a:endParaRPr lang="en-US" altLang="zh-CN" sz="2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0567">
                <a:tc>
                  <a:txBody>
                    <a:bodyPr/>
                    <a:lstStyle/>
                    <a:p>
                      <a:pPr algn="ctr"/>
                      <a:r>
                        <a:rPr lang="en-US" altLang="zh-CN" sz="2400" b="0" dirty="0" smtClean="0">
                          <a:solidFill>
                            <a:schemeClr val="tx1">
                              <a:lumMod val="50000"/>
                              <a:lumOff val="50000"/>
                            </a:schemeClr>
                          </a:solidFill>
                          <a:latin typeface="仿宋" panose="02010609060101010101" charset="-122"/>
                          <a:ea typeface="微软雅黑" panose="020B0503020204020204" charset="-122"/>
                        </a:rPr>
                        <a:t>L</a:t>
                      </a:r>
                      <a:endParaRPr lang="en-US" altLang="zh-CN" sz="2400" b="0" dirty="0" smtClean="0">
                        <a:solidFill>
                          <a:schemeClr val="tx1">
                            <a:lumMod val="50000"/>
                            <a:lumOff val="50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lumMod val="75000"/>
                              <a:lumOff val="25000"/>
                            </a:schemeClr>
                          </a:solidFill>
                          <a:latin typeface="仿宋" panose="02010609060101010101" charset="-122"/>
                          <a:ea typeface="微软雅黑" panose="020B0503020204020204" charset="-122"/>
                        </a:rPr>
                        <a:t>M</a:t>
                      </a:r>
                      <a:endParaRPr lang="en-US" altLang="zh-CN" sz="2400" b="0" dirty="0" smtClean="0">
                        <a:solidFill>
                          <a:schemeClr val="tx1">
                            <a:lumMod val="75000"/>
                            <a:lumOff val="25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solidFill>
                          <a:latin typeface="仿宋" panose="02010609060101010101" charset="-122"/>
                          <a:ea typeface="微软雅黑" panose="020B0503020204020204" charset="-122"/>
                        </a:rPr>
                        <a:t>H</a:t>
                      </a:r>
                      <a:endParaRPr lang="en-US" altLang="zh-CN" sz="2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0567">
                <a:tc>
                  <a:txBody>
                    <a:bodyPr/>
                    <a:lstStyle/>
                    <a:p>
                      <a:pPr algn="ctr"/>
                      <a:r>
                        <a:rPr lang="en-US" altLang="zh-CN" sz="2400" b="0" dirty="0" smtClean="0">
                          <a:solidFill>
                            <a:schemeClr val="tx1">
                              <a:lumMod val="50000"/>
                              <a:lumOff val="50000"/>
                            </a:schemeClr>
                          </a:solidFill>
                          <a:latin typeface="仿宋" panose="02010609060101010101" charset="-122"/>
                          <a:ea typeface="微软雅黑" panose="020B0503020204020204" charset="-122"/>
                        </a:rPr>
                        <a:t>L</a:t>
                      </a:r>
                      <a:endParaRPr lang="en-US" altLang="zh-CN" sz="2400" b="0" dirty="0" smtClean="0">
                        <a:solidFill>
                          <a:schemeClr val="tx1">
                            <a:lumMod val="50000"/>
                            <a:lumOff val="50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lumMod val="50000"/>
                              <a:lumOff val="50000"/>
                            </a:schemeClr>
                          </a:solidFill>
                          <a:latin typeface="仿宋" panose="02010609060101010101" charset="-122"/>
                          <a:ea typeface="微软雅黑" panose="020B0503020204020204" charset="-122"/>
                        </a:rPr>
                        <a:t>L</a:t>
                      </a:r>
                      <a:endParaRPr lang="en-US" altLang="zh-CN" sz="2400" b="0" dirty="0" smtClean="0">
                        <a:solidFill>
                          <a:schemeClr val="tx1">
                            <a:lumMod val="50000"/>
                            <a:lumOff val="50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2400" b="0" dirty="0" smtClean="0">
                          <a:solidFill>
                            <a:schemeClr val="tx1">
                              <a:lumMod val="75000"/>
                              <a:lumOff val="25000"/>
                            </a:schemeClr>
                          </a:solidFill>
                          <a:latin typeface="仿宋" panose="02010609060101010101" charset="-122"/>
                          <a:ea typeface="微软雅黑" panose="020B0503020204020204" charset="-122"/>
                        </a:rPr>
                        <a:t>M</a:t>
                      </a:r>
                      <a:endParaRPr lang="en-US" altLang="zh-CN" sz="2400" b="0" dirty="0" smtClean="0">
                        <a:solidFill>
                          <a:schemeClr val="tx1">
                            <a:lumMod val="75000"/>
                            <a:lumOff val="25000"/>
                          </a:schemeClr>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6" name="直接箭头连接符 5"/>
          <p:cNvCxnSpPr/>
          <p:nvPr/>
        </p:nvCxnSpPr>
        <p:spPr>
          <a:xfrm rot="5400000" flipH="1" flipV="1">
            <a:off x="1285852" y="4572008"/>
            <a:ext cx="2428892"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flipV="1">
            <a:off x="2500298" y="5786454"/>
            <a:ext cx="3960000"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5857884" y="5857892"/>
            <a:ext cx="785818" cy="337185"/>
          </a:xfrm>
          <a:prstGeom prst="rect">
            <a:avLst/>
          </a:prstGeom>
          <a:noFill/>
        </p:spPr>
        <p:txBody>
          <a:bodyPr wrap="square" rtlCol="0">
            <a:spAutoFit/>
          </a:bodyPr>
          <a:lstStyle/>
          <a:p>
            <a:pPr algn="ctr"/>
            <a:r>
              <a:rPr lang="zh-CN" altLang="en-US" sz="1600" dirty="0" smtClean="0">
                <a:latin typeface="仿宋" panose="02010609060101010101" charset="-122"/>
                <a:ea typeface="微软雅黑" panose="020B0503020204020204" charset="-122"/>
              </a:rPr>
              <a:t>概率</a:t>
            </a:r>
            <a:endParaRPr lang="zh-CN" altLang="en-US" sz="1600" dirty="0" smtClean="0">
              <a:latin typeface="仿宋" panose="02010609060101010101" charset="-122"/>
              <a:ea typeface="微软雅黑" panose="020B0503020204020204" charset="-122"/>
            </a:endParaRPr>
          </a:p>
        </p:txBody>
      </p:sp>
      <p:sp>
        <p:nvSpPr>
          <p:cNvPr id="11" name="TextBox 10"/>
          <p:cNvSpPr txBox="1"/>
          <p:nvPr/>
        </p:nvSpPr>
        <p:spPr>
          <a:xfrm>
            <a:off x="1500166" y="3429000"/>
            <a:ext cx="928694" cy="337185"/>
          </a:xfrm>
          <a:prstGeom prst="rect">
            <a:avLst/>
          </a:prstGeom>
          <a:noFill/>
        </p:spPr>
        <p:txBody>
          <a:bodyPr wrap="square" rtlCol="0">
            <a:spAutoFit/>
          </a:bodyPr>
          <a:lstStyle/>
          <a:p>
            <a:pPr algn="ctr"/>
            <a:r>
              <a:rPr lang="zh-CN" altLang="en-US" sz="1600" dirty="0" smtClean="0">
                <a:latin typeface="仿宋" panose="02010609060101010101" charset="-122"/>
                <a:ea typeface="微软雅黑" panose="020B0503020204020204" charset="-122"/>
              </a:rPr>
              <a:t>影响度</a:t>
            </a:r>
            <a:endParaRPr lang="zh-CN" altLang="en-US" sz="1600" dirty="0" smtClean="0">
              <a:latin typeface="仿宋" panose="02010609060101010101" charset="-122"/>
              <a:ea typeface="微软雅黑" panose="020B0503020204020204" charset="-122"/>
            </a:endParaRPr>
          </a:p>
        </p:txBody>
      </p:sp>
      <p:sp>
        <p:nvSpPr>
          <p:cNvPr id="12" name="TextBox 11"/>
          <p:cNvSpPr txBox="1"/>
          <p:nvPr/>
        </p:nvSpPr>
        <p:spPr>
          <a:xfrm>
            <a:off x="1928794" y="3876264"/>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H</a:t>
            </a:r>
            <a:endParaRPr lang="en-US" altLang="zh-CN" sz="1600" dirty="0" smtClean="0">
              <a:latin typeface="仿宋" panose="02010609060101010101" charset="-122"/>
              <a:ea typeface="微软雅黑" panose="020B0503020204020204" charset="-122"/>
            </a:endParaRPr>
          </a:p>
        </p:txBody>
      </p:sp>
      <p:sp>
        <p:nvSpPr>
          <p:cNvPr id="13" name="TextBox 12"/>
          <p:cNvSpPr txBox="1"/>
          <p:nvPr/>
        </p:nvSpPr>
        <p:spPr>
          <a:xfrm>
            <a:off x="1928794" y="4590644"/>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M</a:t>
            </a:r>
            <a:endParaRPr lang="en-US" altLang="zh-CN" sz="1600" dirty="0" smtClean="0">
              <a:latin typeface="仿宋" panose="02010609060101010101" charset="-122"/>
              <a:ea typeface="微软雅黑" panose="020B0503020204020204" charset="-122"/>
            </a:endParaRPr>
          </a:p>
        </p:txBody>
      </p:sp>
      <p:sp>
        <p:nvSpPr>
          <p:cNvPr id="14" name="TextBox 13"/>
          <p:cNvSpPr txBox="1"/>
          <p:nvPr/>
        </p:nvSpPr>
        <p:spPr>
          <a:xfrm>
            <a:off x="1928794" y="5233586"/>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L</a:t>
            </a:r>
            <a:endParaRPr lang="en-US" altLang="zh-CN" sz="1600" dirty="0" smtClean="0">
              <a:latin typeface="仿宋" panose="02010609060101010101" charset="-122"/>
              <a:ea typeface="微软雅黑" panose="020B0503020204020204" charset="-122"/>
            </a:endParaRPr>
          </a:p>
        </p:txBody>
      </p:sp>
      <p:sp>
        <p:nvSpPr>
          <p:cNvPr id="15" name="TextBox 14"/>
          <p:cNvSpPr txBox="1"/>
          <p:nvPr/>
        </p:nvSpPr>
        <p:spPr>
          <a:xfrm>
            <a:off x="2786050" y="5786454"/>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L</a:t>
            </a:r>
            <a:endParaRPr lang="en-US" altLang="zh-CN" sz="1600" dirty="0" smtClean="0">
              <a:latin typeface="仿宋" panose="02010609060101010101" charset="-122"/>
              <a:ea typeface="微软雅黑" panose="020B0503020204020204" charset="-122"/>
            </a:endParaRPr>
          </a:p>
        </p:txBody>
      </p:sp>
      <p:sp>
        <p:nvSpPr>
          <p:cNvPr id="16" name="TextBox 15"/>
          <p:cNvSpPr txBox="1"/>
          <p:nvPr/>
        </p:nvSpPr>
        <p:spPr>
          <a:xfrm>
            <a:off x="4000496" y="5786454"/>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M</a:t>
            </a:r>
            <a:endParaRPr lang="en-US" altLang="zh-CN" sz="1600" dirty="0" smtClean="0">
              <a:latin typeface="仿宋" panose="02010609060101010101" charset="-122"/>
              <a:ea typeface="微软雅黑" panose="020B0503020204020204" charset="-122"/>
            </a:endParaRPr>
          </a:p>
        </p:txBody>
      </p:sp>
      <p:sp>
        <p:nvSpPr>
          <p:cNvPr id="17" name="TextBox 16"/>
          <p:cNvSpPr txBox="1"/>
          <p:nvPr/>
        </p:nvSpPr>
        <p:spPr>
          <a:xfrm>
            <a:off x="5000628" y="5786454"/>
            <a:ext cx="428628" cy="337185"/>
          </a:xfrm>
          <a:prstGeom prst="rect">
            <a:avLst/>
          </a:prstGeom>
          <a:noFill/>
        </p:spPr>
        <p:txBody>
          <a:bodyPr wrap="square" rtlCol="0">
            <a:spAutoFit/>
          </a:bodyPr>
          <a:lstStyle/>
          <a:p>
            <a:pPr algn="ctr"/>
            <a:r>
              <a:rPr lang="en-US" altLang="zh-CN" sz="1600" dirty="0" smtClean="0">
                <a:latin typeface="仿宋" panose="02010609060101010101" charset="-122"/>
                <a:ea typeface="微软雅黑" panose="020B0503020204020204" charset="-122"/>
              </a:rPr>
              <a:t>H</a:t>
            </a:r>
            <a:endParaRPr lang="en-US" altLang="zh-CN" sz="1600" dirty="0" smtClean="0">
              <a:latin typeface="仿宋" panose="02010609060101010101" charset="-122"/>
              <a:ea typeface="微软雅黑" panose="020B0503020204020204"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风险响应计划</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47174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在项目计划阶段开始进行风险管理工作；</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根据优先次序处理风险；</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为主要的风险指派风险责任人，制定具体措施来处理风险，并跟踪风险进展；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确定风险的规避措施和应急措施；</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风险响应的策略</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47174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规避</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缓解；</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储备；</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转移；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接收</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忽略；</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风险响应计划模板（简化版样例）</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285717" y="1673538"/>
          <a:ext cx="8644000" cy="4252458"/>
        </p:xfrm>
        <a:graphic>
          <a:graphicData uri="http://schemas.openxmlformats.org/drawingml/2006/table">
            <a:tbl>
              <a:tblPr firstRow="1" bandRow="1">
                <a:tableStyleId>{5C22544A-7EE6-4342-B048-85BDC9FD1C3A}</a:tableStyleId>
              </a:tblPr>
              <a:tblGrid>
                <a:gridCol w="535469"/>
                <a:gridCol w="964732"/>
                <a:gridCol w="571504"/>
                <a:gridCol w="3571900"/>
                <a:gridCol w="1571636"/>
                <a:gridCol w="785818"/>
                <a:gridCol w="642941"/>
              </a:tblGrid>
              <a:tr h="541016">
                <a:tc>
                  <a:txBody>
                    <a:bodyPr/>
                    <a:lstStyle/>
                    <a:p>
                      <a:r>
                        <a:rPr lang="zh-CN" altLang="en-US" sz="1400" b="0" dirty="0" smtClean="0">
                          <a:solidFill>
                            <a:schemeClr val="tx1"/>
                          </a:solidFill>
                          <a:latin typeface="仿宋" panose="02010609060101010101" charset="-122"/>
                          <a:ea typeface="微软雅黑" panose="020B0503020204020204" charset="-122"/>
                        </a:rPr>
                        <a:t>序号</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风险描述</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风险等级</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风险响应措施</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风险应急措施</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责任人</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当前状态</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5721">
                <a:tc>
                  <a:txBody>
                    <a:bodyPr/>
                    <a:lstStyle/>
                    <a:p>
                      <a:r>
                        <a:rPr lang="en-US" altLang="zh-CN" sz="1200" dirty="0" smtClean="0">
                          <a:latin typeface="仿宋" panose="02010609060101010101" charset="-122"/>
                          <a:ea typeface="微软雅黑" panose="020B0503020204020204" charset="-122"/>
                        </a:rPr>
                        <a:t>1</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不能满足高性能要求</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高</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用原型向用户说明预期的性能；</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使用知识数据库的技巧提供性能；</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对性能需求列出评审检查表；</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不断研究和改善性能；</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使团队意识到需求；</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  ······</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考虑降低性能需求；</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评估项目计划延期；</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协调技术专家专题</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攻关；</a:t>
                      </a:r>
                      <a:endParaRPr lang="en-US" altLang="zh-CN" sz="1200" dirty="0" smtClean="0">
                        <a:latin typeface="仿宋" panose="02010609060101010101" charset="-122"/>
                        <a:ea typeface="微软雅黑" panose="020B0503020204020204" charset="-122"/>
                      </a:endParaRPr>
                    </a:p>
                    <a:p>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SE</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OPEN</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5721">
                <a:tc>
                  <a:txBody>
                    <a:bodyPr/>
                    <a:lstStyle/>
                    <a:p>
                      <a:r>
                        <a:rPr lang="en-US" altLang="zh-CN" sz="1200" dirty="0" smtClean="0">
                          <a:latin typeface="仿宋" panose="02010609060101010101" charset="-122"/>
                          <a:ea typeface="微软雅黑" panose="020B0503020204020204" charset="-122"/>
                        </a:rPr>
                        <a:t>2</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不可能达成的时间表</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高</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项目避免在完成需求规格前以决定日程安排；</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在上游时期进行寻找和更正时间的检讨；</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在项目进行中数次重新估计时间表；</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积极追踪项目进度，确保时程延误及早发现；</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当整个项目花费的时间比预期要久时，阶段性</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完成的做法可以让部分功能先被完成；</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进行计划变更，通</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告相关人员；</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协商项目最终交期；</a:t>
                      </a:r>
                      <a:endParaRPr lang="en-US" altLang="zh-CN" sz="1200" dirty="0" smtClean="0">
                        <a:latin typeface="仿宋" panose="02010609060101010101" charset="-122"/>
                        <a:ea typeface="微软雅黑" panose="020B0503020204020204" charset="-122"/>
                      </a:endParaRPr>
                    </a:p>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dirty="0" smtClean="0">
                        <a:latin typeface="仿宋" panose="02010609060101010101" charset="-122"/>
                        <a:ea typeface="微软雅黑" panose="020B0503020204020204" charset="-122"/>
                      </a:endParaRPr>
                    </a:p>
                    <a:p>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PM</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OPEN</a:t>
                      </a:r>
                      <a:endParaRPr lang="en-US" altLang="zh-CN"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监控风险</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47174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包括实时监督和更新发现管理计划；</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识别新的分析并更新计划；</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确保新的风险在计划中得以体现；</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风险的升级；</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预留风险的缓冲时间（</a:t>
            </a:r>
            <a:r>
              <a:rPr lang="en-US" altLang="zh-CN" sz="2400" dirty="0" smtClean="0">
                <a:latin typeface="仿宋" panose="02010609060101010101" charset="-122"/>
                <a:ea typeface="微软雅黑" panose="020B0503020204020204" charset="-122"/>
              </a:rPr>
              <a:t>10%~15%</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加快项目进度的主要方法</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285716" y="1673538"/>
          <a:ext cx="8429687" cy="4398664"/>
        </p:xfrm>
        <a:graphic>
          <a:graphicData uri="http://schemas.openxmlformats.org/drawingml/2006/table">
            <a:tbl>
              <a:tblPr firstRow="1" bandRow="1">
                <a:tableStyleId>{5C22544A-7EE6-4342-B048-85BDC9FD1C3A}</a:tableStyleId>
              </a:tblPr>
              <a:tblGrid>
                <a:gridCol w="1331374"/>
                <a:gridCol w="1597588"/>
                <a:gridCol w="5500725"/>
              </a:tblGrid>
              <a:tr h="784681">
                <a:tc>
                  <a:txBody>
                    <a:bodyPr/>
                    <a:lstStyle/>
                    <a:p>
                      <a:endParaRPr lang="zh-CN" altLang="en-US" sz="1400" b="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项目管理要素</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主要方法</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8900">
                <a:tc>
                  <a:txBody>
                    <a:bodyPr/>
                    <a:lstStyle/>
                    <a:p>
                      <a:r>
                        <a:rPr lang="zh-CN" altLang="en-US" sz="1200" dirty="0" smtClean="0">
                          <a:latin typeface="仿宋" panose="02010609060101010101" charset="-122"/>
                          <a:ea typeface="微软雅黑" panose="020B0503020204020204" charset="-122"/>
                        </a:rPr>
                        <a:t>产品经理范畴</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ltLang="zh-CN" sz="1200" dirty="0" smtClean="0">
                        <a:latin typeface="宋体" panose="02010600030101010101" pitchFamily="2"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产品路标规划、调整项目优先级</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人力资源优化、项目“错峰”、中止部分项目、共享组件开发、共享主要技术骨干、</a:t>
                      </a:r>
                      <a:r>
                        <a:rPr lang="en-US" altLang="zh-CN" sz="1200" dirty="0" smtClean="0">
                          <a:latin typeface="仿宋" panose="02010609060101010101" charset="-122"/>
                          <a:ea typeface="微软雅黑" panose="020B0503020204020204" charset="-122"/>
                        </a:rPr>
                        <a:t>OEM/ODM</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rowSpan="7">
                  <a:txBody>
                    <a:bodyPr/>
                    <a:lstStyle/>
                    <a:p>
                      <a:r>
                        <a:rPr lang="zh-CN" altLang="en-US" sz="1200" dirty="0" smtClean="0">
                          <a:latin typeface="仿宋" panose="02010609060101010101" charset="-122"/>
                          <a:ea typeface="微软雅黑" panose="020B0503020204020204" charset="-122"/>
                        </a:rPr>
                        <a:t>项目经理范畴</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范围</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削减需求、提高生命周期成本、工作外包、分版本</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阶段交付</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进度</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适当的压力、计划变更</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协商交付期限</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质量</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降低技术规格</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过程质量</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成本</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加班、增加资源</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人员调整、优化资源组合</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人</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团队激励</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过程</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流程裁剪、并行工程、快速跟踪、关键路径</a:t>
                      </a:r>
                      <a:endParaRPr lang="zh-CN" altLang="en-US" sz="1200" dirty="0" smtClean="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vMerge="1">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技术</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新技术、新方法、使用成熟模块（</a:t>
                      </a:r>
                      <a:r>
                        <a:rPr lang="en-US" altLang="zh-CN" sz="1200" dirty="0" smtClean="0">
                          <a:latin typeface="仿宋" panose="02010609060101010101" charset="-122"/>
                          <a:ea typeface="微软雅黑" panose="020B0503020204020204" charset="-122"/>
                        </a:rPr>
                        <a:t>CBB</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项目经理的知识与经验</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产品线知识</a:t>
            </a:r>
            <a:endParaRPr lang="en-US" altLang="zh-CN" sz="24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产品线发展规划、产品业务计划和盈利模式、产品定位和关键性需求；</a:t>
            </a:r>
            <a:endParaRPr lang="en-US" altLang="zh-CN" sz="18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市场眼光</a:t>
            </a:r>
            <a:endParaRPr lang="en-US" altLang="zh-CN" sz="18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流程知识</a:t>
            </a:r>
            <a:endParaRPr lang="en-US" altLang="zh-CN" sz="24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产品开发流程、流程裁剪（细节理解）；</a:t>
            </a:r>
            <a:endParaRPr lang="en-US" altLang="zh-CN" sz="18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项目管理（计划、控制、风险、质量、成本等的管理、</a:t>
            </a:r>
            <a:r>
              <a:rPr lang="en-US" altLang="zh-CN" sz="1800" dirty="0" smtClean="0">
                <a:latin typeface="仿宋" panose="02010609060101010101" charset="-122"/>
                <a:ea typeface="微软雅黑" panose="020B0503020204020204" charset="-122"/>
              </a:rPr>
              <a:t>PDCA</a:t>
            </a:r>
            <a:r>
              <a:rPr lang="zh-CN" altLang="en-US" sz="1800" dirty="0" smtClean="0">
                <a:latin typeface="仿宋" panose="02010609060101010101" charset="-122"/>
                <a:ea typeface="微软雅黑" panose="020B0503020204020204" charset="-122"/>
              </a:rPr>
              <a:t>）；</a:t>
            </a:r>
            <a:endParaRPr lang="en-US" altLang="zh-CN" sz="18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员工绩效管理；</a:t>
            </a:r>
            <a:endParaRPr lang="en-US" altLang="zh-CN" sz="18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业务知识</a:t>
            </a:r>
            <a:endParaRPr lang="en-US" altLang="zh-CN" sz="24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产品开发的系统工程知识（难度、工作量、评价标准）；</a:t>
            </a:r>
            <a:endParaRPr lang="en-US" altLang="zh-CN" sz="18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各领域的工作标准；</a:t>
            </a:r>
            <a:endParaRPr lang="en-US" altLang="zh-CN" sz="1800" dirty="0" smtClean="0">
              <a:latin typeface="仿宋" panose="02010609060101010101" charset="-122"/>
              <a:ea typeface="微软雅黑" panose="020B0503020204020204" charset="-122"/>
            </a:endParaRPr>
          </a:p>
          <a:p>
            <a:pPr>
              <a:buNone/>
            </a:pPr>
            <a:r>
              <a:rPr lang="en-US" altLang="zh-CN" sz="1800" dirty="0" smtClean="0">
                <a:latin typeface="仿宋" panose="02010609060101010101" charset="-122"/>
                <a:ea typeface="微软雅黑" panose="020B0503020204020204" charset="-122"/>
              </a:rPr>
              <a:t>   -</a:t>
            </a:r>
            <a:r>
              <a:rPr lang="zh-CN" altLang="en-US" sz="1800" dirty="0" smtClean="0">
                <a:latin typeface="仿宋" panose="02010609060101010101" charset="-122"/>
                <a:ea typeface="微软雅黑" panose="020B0503020204020204" charset="-122"/>
              </a:rPr>
              <a:t>对研发人力资源及其技能的了解；</a:t>
            </a:r>
            <a:endParaRPr lang="zh-CN" altLang="en-US" sz="1800" dirty="0" smtClean="0">
              <a:latin typeface="仿宋" panose="02010609060101010101" charset="-122"/>
              <a:ea typeface="微软雅黑" panose="020B0503020204020204" charset="-122"/>
            </a:endParaRPr>
          </a:p>
          <a:p>
            <a:pPr>
              <a:buNone/>
            </a:pPr>
            <a:endParaRPr lang="zh-CN" altLang="en-US" sz="1800" dirty="0">
              <a:latin typeface="仿宋" panose="02010609060101010101" charset="-122"/>
              <a:ea typeface="微软雅黑" panose="020B0503020204020204" charset="-122"/>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研发项目的过程管理：验证阶段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验证阶段工作重点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971808"/>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按照项目计划执行项目的内、外部验证活动，确保项目能通过客户</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或接收者的正式认可；</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执行测试</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验证计划；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技术评审；</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完成客户验收；</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产品研发流程中的技术评审点概览（样例）</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285716" y="1673538"/>
          <a:ext cx="8429687" cy="4000795"/>
        </p:xfrm>
        <a:graphic>
          <a:graphicData uri="http://schemas.openxmlformats.org/drawingml/2006/table">
            <a:tbl>
              <a:tblPr firstRow="1" bandRow="1">
                <a:tableStyleId>{5C22544A-7EE6-4342-B048-85BDC9FD1C3A}</a:tableStyleId>
              </a:tblPr>
              <a:tblGrid>
                <a:gridCol w="714384"/>
                <a:gridCol w="2214578"/>
                <a:gridCol w="1571636"/>
                <a:gridCol w="1285884"/>
                <a:gridCol w="2643205"/>
              </a:tblGrid>
              <a:tr h="784681">
                <a:tc gridSpan="2">
                  <a:txBody>
                    <a:bodyPr/>
                    <a:lstStyle/>
                    <a:p>
                      <a:r>
                        <a:rPr lang="zh-CN" altLang="en-US" sz="1400" b="0" dirty="0" smtClean="0">
                          <a:solidFill>
                            <a:schemeClr val="tx1"/>
                          </a:solidFill>
                          <a:latin typeface="仿宋" panose="02010609060101010101" charset="-122"/>
                          <a:ea typeface="微软雅黑" panose="020B0503020204020204" charset="-122"/>
                        </a:rPr>
                        <a:t>技术评审点</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评审时间</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评审形式</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b="0" dirty="0" smtClean="0">
                          <a:solidFill>
                            <a:schemeClr val="tx1"/>
                          </a:solidFill>
                          <a:latin typeface="仿宋" panose="02010609060101010101" charset="-122"/>
                          <a:ea typeface="微软雅黑" panose="020B0503020204020204" charset="-122"/>
                        </a:rPr>
                        <a:t>相关交付件</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28900">
                <a:tc>
                  <a:txBody>
                    <a:bodyPr/>
                    <a:lstStyle/>
                    <a:p>
                      <a:r>
                        <a:rPr lang="en-US" altLang="zh-CN" sz="1200" dirty="0" smtClean="0">
                          <a:latin typeface="仿宋" panose="02010609060101010101" charset="-122"/>
                          <a:ea typeface="微软雅黑" panose="020B0503020204020204" charset="-122"/>
                        </a:rPr>
                        <a:t>TR1</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产品需求和概念评审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概念阶段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产品包需求；</a:t>
                      </a:r>
                      <a:endParaRPr lang="en-US" altLang="zh-CN" sz="1200" dirty="0" smtClean="0">
                        <a:latin typeface="仿宋" panose="02010609060101010101" charset="-122"/>
                        <a:ea typeface="微软雅黑" panose="020B0503020204020204" charset="-122"/>
                      </a:endParaRPr>
                    </a:p>
                    <a:p>
                      <a:r>
                        <a:rPr lang="zh-CN" altLang="en-US" sz="1200" dirty="0" smtClean="0">
                          <a:latin typeface="仿宋" panose="02010609060101010101" charset="-122"/>
                          <a:ea typeface="微软雅黑" panose="020B0503020204020204" charset="-122"/>
                        </a:rPr>
                        <a:t>产品概念</a:t>
                      </a:r>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初步技术路线</a:t>
                      </a:r>
                      <a:endParaRPr lang="zh-CN" altLang="en-US" sz="1200" dirty="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TR2</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产品设计规格评审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计划阶段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产品总体设计方案</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TR3</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各模块概要设计评审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计划阶段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各模块概要设计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TR4</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各模块实现评审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开发阶段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审批</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各模块实现情况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TR4A</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原型机（样机）评审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开发阶段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样机测试报告</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TR5</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初始产品测试评审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开发阶段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200" dirty="0" smtClean="0">
                          <a:latin typeface="仿宋" panose="02010609060101010101" charset="-122"/>
                          <a:ea typeface="微软雅黑" panose="020B0503020204020204" charset="-122"/>
                        </a:rPr>
                        <a:t>5</a:t>
                      </a:r>
                      <a:r>
                        <a:rPr lang="zh-CN" altLang="en-US" sz="1200" dirty="0" smtClean="0">
                          <a:latin typeface="仿宋" panose="02010609060101010101" charset="-122"/>
                          <a:ea typeface="微软雅黑" panose="020B0503020204020204" charset="-122"/>
                        </a:rPr>
                        <a:t>台初始产品试产报告</a:t>
                      </a:r>
                      <a:endParaRPr lang="zh-CN" altLang="en-US" sz="1200" dirty="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7869">
                <a:tc>
                  <a:txBody>
                    <a:bodyPr/>
                    <a:lstStyle/>
                    <a:p>
                      <a:r>
                        <a:rPr lang="en-US" altLang="zh-CN" sz="1200" dirty="0" smtClean="0">
                          <a:latin typeface="仿宋" panose="02010609060101010101" charset="-122"/>
                          <a:ea typeface="微软雅黑" panose="020B0503020204020204" charset="-122"/>
                        </a:rPr>
                        <a:t>TR6</a:t>
                      </a:r>
                      <a:endParaRPr lang="en-US" altLang="zh-CN"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dirty="0" smtClean="0">
                          <a:latin typeface="仿宋" panose="02010609060101010101" charset="-122"/>
                          <a:ea typeface="微软雅黑" panose="020B0503020204020204" charset="-122"/>
                        </a:rPr>
                        <a:t>转产评审</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验证与发布阶段</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200" dirty="0" smtClean="0">
                          <a:latin typeface="仿宋" panose="02010609060101010101" charset="-122"/>
                          <a:ea typeface="微软雅黑" panose="020B0503020204020204" charset="-122"/>
                        </a:rPr>
                        <a:t>会议</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dirty="0" smtClean="0">
                          <a:latin typeface="仿宋" panose="02010609060101010101" charset="-122"/>
                          <a:ea typeface="微软雅黑" panose="020B0503020204020204" charset="-122"/>
                        </a:rPr>
                        <a:t>20</a:t>
                      </a:r>
                      <a:r>
                        <a:rPr lang="zh-CN" altLang="en-US" sz="1200" dirty="0" smtClean="0">
                          <a:latin typeface="仿宋" panose="02010609060101010101" charset="-122"/>
                          <a:ea typeface="微软雅黑" panose="020B0503020204020204" charset="-122"/>
                        </a:rPr>
                        <a:t>台初始产品试产报告</a:t>
                      </a:r>
                      <a:endParaRPr lang="zh-CN" altLang="en-US" sz="1200" dirty="0" smtClean="0">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技术评审（</a:t>
            </a:r>
            <a:r>
              <a:rPr lang="en-US" altLang="zh-CN" sz="3200" dirty="0" smtClean="0">
                <a:latin typeface="仿宋" panose="02010609060101010101" charset="-122"/>
                <a:ea typeface="微软雅黑" panose="020B0503020204020204" charset="-122"/>
              </a:rPr>
              <a:t>TR</a:t>
            </a:r>
            <a:r>
              <a:rPr lang="zh-CN" altLang="en-US" sz="3200" dirty="0" smtClean="0">
                <a:latin typeface="仿宋" panose="02010609060101010101" charset="-122"/>
                <a:ea typeface="微软雅黑" panose="020B0503020204020204" charset="-122"/>
              </a:rPr>
              <a:t>）的目的</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47174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优化设计；</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发现错误；</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跟踪需求；</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质量评估；</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风险规避；</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技术评审需要遵循的原则</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47174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考虑“好消息”和“坏消息”，并进行详细讨论；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关注于发现未得到满足的需求，而不是坚持进度；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以合理的速度去花时间阅读材料；</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不应因为缺少时间和预算而将评审省略；</a:t>
            </a:r>
            <a:endParaRPr lang="zh-CN" altLang="en-US" sz="2400" dirty="0" smtClean="0">
              <a:latin typeface="仿宋" panose="02010609060101010101" charset="-122"/>
              <a:ea typeface="微软雅黑" panose="020B0503020204020204"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技术评审操作过程</a:t>
            </a:r>
            <a:endParaRPr lang="zh-CN" altLang="en-US" sz="3200" dirty="0" smtClean="0">
              <a:latin typeface="仿宋" panose="02010609060101010101" charset="-122"/>
              <a:ea typeface="微软雅黑" panose="020B0503020204020204" charset="-122"/>
            </a:endParaRPr>
          </a:p>
        </p:txBody>
      </p:sp>
      <p:sp>
        <p:nvSpPr>
          <p:cNvPr id="55" name="TextBox 54"/>
          <p:cNvSpPr txBox="1"/>
          <p:nvPr/>
        </p:nvSpPr>
        <p:spPr>
          <a:xfrm>
            <a:off x="2503112" y="4500570"/>
            <a:ext cx="4495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YES</a:t>
            </a:r>
            <a:endParaRPr lang="en-US" altLang="zh-CN" sz="1400" dirty="0" smtClean="0">
              <a:latin typeface="仿宋" panose="02010609060101010101" charset="-122"/>
              <a:ea typeface="微软雅黑" panose="020B0503020204020204" charset="-122"/>
            </a:endParaRPr>
          </a:p>
        </p:txBody>
      </p:sp>
      <p:sp>
        <p:nvSpPr>
          <p:cNvPr id="19" name="矩形 18"/>
          <p:cNvSpPr/>
          <p:nvPr/>
        </p:nvSpPr>
        <p:spPr>
          <a:xfrm>
            <a:off x="857224" y="1714488"/>
            <a:ext cx="928694" cy="12144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计划（时间、职责、交付件分工）</a:t>
            </a:r>
            <a:endParaRPr lang="zh-CN" altLang="en-US" sz="1400" dirty="0" smtClean="0">
              <a:solidFill>
                <a:schemeClr val="tx1"/>
              </a:solidFill>
              <a:latin typeface="仿宋" panose="02010609060101010101" charset="-122"/>
              <a:ea typeface="微软雅黑" panose="020B0503020204020204" charset="-122"/>
            </a:endParaRPr>
          </a:p>
        </p:txBody>
      </p:sp>
      <p:sp>
        <p:nvSpPr>
          <p:cNvPr id="23" name="矩形 22"/>
          <p:cNvSpPr/>
          <p:nvPr/>
        </p:nvSpPr>
        <p:spPr>
          <a:xfrm>
            <a:off x="785786" y="3429000"/>
            <a:ext cx="928694" cy="10715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PDT</a:t>
            </a:r>
            <a:r>
              <a:rPr lang="zh-CN" altLang="en-US" sz="1400" dirty="0" smtClean="0">
                <a:solidFill>
                  <a:schemeClr val="tx1"/>
                </a:solidFill>
                <a:latin typeface="仿宋" panose="02010609060101010101" charset="-122"/>
                <a:ea typeface="微软雅黑" panose="020B0503020204020204" charset="-122"/>
              </a:rPr>
              <a:t>经理审核报告</a:t>
            </a:r>
            <a:endParaRPr lang="zh-CN" altLang="en-US" sz="1400" dirty="0">
              <a:solidFill>
                <a:schemeClr val="tx1"/>
              </a:solidFill>
              <a:latin typeface="仿宋" panose="02010609060101010101" charset="-122"/>
              <a:ea typeface="微软雅黑" panose="020B0503020204020204" charset="-122"/>
            </a:endParaRPr>
          </a:p>
        </p:txBody>
      </p:sp>
      <p:sp>
        <p:nvSpPr>
          <p:cNvPr id="27" name="菱形 26"/>
          <p:cNvSpPr/>
          <p:nvPr/>
        </p:nvSpPr>
        <p:spPr>
          <a:xfrm>
            <a:off x="2214546" y="3500438"/>
            <a:ext cx="1571636" cy="857256"/>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预审通过</a:t>
            </a:r>
            <a:endParaRPr lang="zh-CN" altLang="en-US" sz="1400" dirty="0">
              <a:solidFill>
                <a:schemeClr val="tx1"/>
              </a:solidFill>
              <a:latin typeface="仿宋" panose="02010609060101010101" charset="-122"/>
              <a:ea typeface="微软雅黑" panose="020B0503020204020204" charset="-122"/>
            </a:endParaRPr>
          </a:p>
        </p:txBody>
      </p:sp>
      <p:sp>
        <p:nvSpPr>
          <p:cNvPr id="32" name="矩形 31"/>
          <p:cNvSpPr/>
          <p:nvPr/>
        </p:nvSpPr>
        <p:spPr>
          <a:xfrm>
            <a:off x="5929322" y="3429000"/>
            <a:ext cx="928694" cy="10715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会签</a:t>
            </a:r>
            <a:endParaRPr lang="zh-CN" altLang="en-US" sz="1400" dirty="0" smtClean="0">
              <a:solidFill>
                <a:schemeClr val="tx1"/>
              </a:solidFill>
              <a:latin typeface="仿宋" panose="02010609060101010101" charset="-122"/>
              <a:ea typeface="微软雅黑" panose="020B0503020204020204" charset="-122"/>
            </a:endParaRPr>
          </a:p>
        </p:txBody>
      </p:sp>
      <p:sp>
        <p:nvSpPr>
          <p:cNvPr id="33" name="矩形 32"/>
          <p:cNvSpPr/>
          <p:nvPr/>
        </p:nvSpPr>
        <p:spPr>
          <a:xfrm>
            <a:off x="7358082" y="3429000"/>
            <a:ext cx="928694" cy="107157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发布</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34" name="直接箭头连接符 33"/>
          <p:cNvCxnSpPr/>
          <p:nvPr/>
        </p:nvCxnSpPr>
        <p:spPr>
          <a:xfrm>
            <a:off x="1714480" y="3927478"/>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8072462" y="2357430"/>
            <a:ext cx="360000" cy="0"/>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809836" y="3621289"/>
            <a:ext cx="3606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NO</a:t>
            </a:r>
            <a:endParaRPr lang="en-US" altLang="zh-CN" sz="1400" dirty="0" smtClean="0">
              <a:latin typeface="仿宋" panose="02010609060101010101" charset="-122"/>
              <a:ea typeface="微软雅黑" panose="020B0503020204020204" charset="-122"/>
            </a:endParaRPr>
          </a:p>
        </p:txBody>
      </p:sp>
      <p:cxnSp>
        <p:nvCxnSpPr>
          <p:cNvPr id="102" name="直接连接符 101"/>
          <p:cNvCxnSpPr/>
          <p:nvPr/>
        </p:nvCxnSpPr>
        <p:spPr>
          <a:xfrm rot="16200000" flipH="1">
            <a:off x="2751736" y="4606322"/>
            <a:ext cx="500066" cy="2810"/>
          </a:xfrm>
          <a:prstGeom prst="line">
            <a:avLst/>
          </a:prstGeom>
        </p:spPr>
        <p:style>
          <a:lnRef idx="1">
            <a:schemeClr val="dk1"/>
          </a:lnRef>
          <a:fillRef idx="0">
            <a:schemeClr val="dk1"/>
          </a:fillRef>
          <a:effectRef idx="0">
            <a:schemeClr val="dk1"/>
          </a:effectRef>
          <a:fontRef idx="minor">
            <a:schemeClr val="tx1"/>
          </a:fontRef>
        </p:style>
      </p:cxnSp>
      <p:sp>
        <p:nvSpPr>
          <p:cNvPr id="104" name="矩形 103"/>
          <p:cNvSpPr/>
          <p:nvPr/>
        </p:nvSpPr>
        <p:spPr>
          <a:xfrm>
            <a:off x="3500430" y="4643446"/>
            <a:ext cx="1071570" cy="5000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调用</a:t>
            </a:r>
            <a:r>
              <a:rPr lang="en-US" altLang="zh-CN" sz="1400" dirty="0" smtClean="0">
                <a:solidFill>
                  <a:schemeClr val="tx1"/>
                </a:solidFill>
                <a:latin typeface="仿宋" panose="02010609060101010101" charset="-122"/>
                <a:ea typeface="微软雅黑" panose="020B0503020204020204" charset="-122"/>
              </a:rPr>
              <a:t>PCR</a:t>
            </a:r>
            <a:endParaRPr lang="zh-CN" altLang="en-US" sz="1400" dirty="0">
              <a:solidFill>
                <a:schemeClr val="tx1"/>
              </a:solidFill>
              <a:latin typeface="仿宋" panose="02010609060101010101" charset="-122"/>
              <a:ea typeface="微软雅黑" panose="020B0503020204020204" charset="-122"/>
            </a:endParaRPr>
          </a:p>
        </p:txBody>
      </p:sp>
      <p:cxnSp>
        <p:nvCxnSpPr>
          <p:cNvPr id="105" name="直接连接符 104"/>
          <p:cNvCxnSpPr/>
          <p:nvPr/>
        </p:nvCxnSpPr>
        <p:spPr>
          <a:xfrm>
            <a:off x="4603504" y="4857760"/>
            <a:ext cx="540000" cy="1588"/>
          </a:xfrm>
          <a:prstGeom prst="line">
            <a:avLst/>
          </a:prstGeom>
        </p:spPr>
        <p:style>
          <a:lnRef idx="1">
            <a:schemeClr val="dk1"/>
          </a:lnRef>
          <a:fillRef idx="0">
            <a:schemeClr val="dk1"/>
          </a:fillRef>
          <a:effectRef idx="0">
            <a:schemeClr val="dk1"/>
          </a:effectRef>
          <a:fontRef idx="minor">
            <a:schemeClr val="tx1"/>
          </a:fontRef>
        </p:style>
      </p:cxnSp>
      <p:cxnSp>
        <p:nvCxnSpPr>
          <p:cNvPr id="107" name="直接箭头连接符 106"/>
          <p:cNvCxnSpPr/>
          <p:nvPr/>
        </p:nvCxnSpPr>
        <p:spPr>
          <a:xfrm rot="5400000" flipH="1" flipV="1">
            <a:off x="4693504" y="4378272"/>
            <a:ext cx="9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1" name="直接箭头连接符 50"/>
          <p:cNvCxnSpPr/>
          <p:nvPr/>
        </p:nvCxnSpPr>
        <p:spPr>
          <a:xfrm>
            <a:off x="3786182" y="3929066"/>
            <a:ext cx="216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2" name="矩形 51"/>
          <p:cNvSpPr/>
          <p:nvPr/>
        </p:nvSpPr>
        <p:spPr>
          <a:xfrm>
            <a:off x="2357422" y="1714488"/>
            <a:ext cx="928694" cy="12144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要素表自检</a:t>
            </a:r>
            <a:endParaRPr lang="zh-CN" altLang="en-US" sz="1400" dirty="0" smtClean="0">
              <a:solidFill>
                <a:schemeClr val="tx1"/>
              </a:solidFill>
              <a:latin typeface="仿宋" panose="02010609060101010101" charset="-122"/>
              <a:ea typeface="微软雅黑" panose="020B0503020204020204" charset="-122"/>
            </a:endParaRPr>
          </a:p>
        </p:txBody>
      </p:sp>
      <p:sp>
        <p:nvSpPr>
          <p:cNvPr id="53" name="矩形 52"/>
          <p:cNvSpPr/>
          <p:nvPr/>
        </p:nvSpPr>
        <p:spPr>
          <a:xfrm>
            <a:off x="3929058" y="1714488"/>
            <a:ext cx="928694" cy="12144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材料准备（报告初稿或会议胶片）</a:t>
            </a:r>
            <a:endParaRPr lang="zh-CN" altLang="en-US" sz="1400" dirty="0" smtClean="0">
              <a:solidFill>
                <a:schemeClr val="tx1"/>
              </a:solidFill>
              <a:latin typeface="仿宋" panose="02010609060101010101" charset="-122"/>
              <a:ea typeface="微软雅黑" panose="020B0503020204020204" charset="-122"/>
            </a:endParaRPr>
          </a:p>
        </p:txBody>
      </p:sp>
      <p:sp>
        <p:nvSpPr>
          <p:cNvPr id="54" name="矩形 53"/>
          <p:cNvSpPr/>
          <p:nvPr/>
        </p:nvSpPr>
        <p:spPr>
          <a:xfrm>
            <a:off x="5500694" y="1714488"/>
            <a:ext cx="928694" cy="12144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TR</a:t>
            </a:r>
            <a:r>
              <a:rPr lang="zh-CN" altLang="en-US" sz="1400" dirty="0" smtClean="0">
                <a:solidFill>
                  <a:schemeClr val="tx1"/>
                </a:solidFill>
                <a:latin typeface="仿宋" panose="02010609060101010101" charset="-122"/>
                <a:ea typeface="微软雅黑" panose="020B0503020204020204" charset="-122"/>
              </a:rPr>
              <a:t>会议</a:t>
            </a:r>
            <a:endParaRPr lang="zh-CN" altLang="en-US" sz="1400" dirty="0">
              <a:solidFill>
                <a:schemeClr val="tx1"/>
              </a:solidFill>
              <a:latin typeface="仿宋" panose="02010609060101010101" charset="-122"/>
              <a:ea typeface="微软雅黑" panose="020B0503020204020204" charset="-122"/>
            </a:endParaRPr>
          </a:p>
        </p:txBody>
      </p:sp>
      <p:sp>
        <p:nvSpPr>
          <p:cNvPr id="57" name="矩形 56"/>
          <p:cNvSpPr/>
          <p:nvPr/>
        </p:nvSpPr>
        <p:spPr>
          <a:xfrm>
            <a:off x="7143768" y="1714488"/>
            <a:ext cx="928694" cy="121444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生成或优化评审报告</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58" name="直接箭头连接符 57"/>
          <p:cNvCxnSpPr/>
          <p:nvPr/>
        </p:nvCxnSpPr>
        <p:spPr>
          <a:xfrm>
            <a:off x="1785918" y="2355842"/>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1" name="直接箭头连接符 60"/>
          <p:cNvCxnSpPr/>
          <p:nvPr/>
        </p:nvCxnSpPr>
        <p:spPr>
          <a:xfrm>
            <a:off x="3286116" y="2357430"/>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直接箭头连接符 62"/>
          <p:cNvCxnSpPr/>
          <p:nvPr/>
        </p:nvCxnSpPr>
        <p:spPr>
          <a:xfrm>
            <a:off x="4857752" y="2357430"/>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a:off x="6429388" y="2357430"/>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rot="16200000" flipH="1">
            <a:off x="8035057" y="2752025"/>
            <a:ext cx="792000" cy="2810"/>
          </a:xfrm>
          <a:prstGeom prst="line">
            <a:avLst/>
          </a:prstGeom>
        </p:spPr>
        <p:style>
          <a:lnRef idx="1">
            <a:schemeClr val="dk1"/>
          </a:lnRef>
          <a:fillRef idx="0">
            <a:schemeClr val="dk1"/>
          </a:fillRef>
          <a:effectRef idx="0">
            <a:schemeClr val="dk1"/>
          </a:effectRef>
          <a:fontRef idx="minor">
            <a:schemeClr val="tx1"/>
          </a:fontRef>
        </p:style>
      </p:cxnSp>
      <p:cxnSp>
        <p:nvCxnSpPr>
          <p:cNvPr id="66" name="直接连接符 65"/>
          <p:cNvCxnSpPr/>
          <p:nvPr/>
        </p:nvCxnSpPr>
        <p:spPr>
          <a:xfrm>
            <a:off x="500034" y="3143248"/>
            <a:ext cx="7920000" cy="0"/>
          </a:xfrm>
          <a:prstGeom prst="line">
            <a:avLst/>
          </a:prstGeom>
        </p:spPr>
        <p:style>
          <a:lnRef idx="1">
            <a:schemeClr val="dk1"/>
          </a:lnRef>
          <a:fillRef idx="0">
            <a:schemeClr val="dk1"/>
          </a:fillRef>
          <a:effectRef idx="0">
            <a:schemeClr val="dk1"/>
          </a:effectRef>
          <a:fontRef idx="minor">
            <a:schemeClr val="tx1"/>
          </a:fontRef>
        </p:style>
      </p:cxnSp>
      <p:cxnSp>
        <p:nvCxnSpPr>
          <p:cNvPr id="70" name="直接连接符 69"/>
          <p:cNvCxnSpPr/>
          <p:nvPr/>
        </p:nvCxnSpPr>
        <p:spPr>
          <a:xfrm rot="16200000" flipH="1">
            <a:off x="105439" y="3531661"/>
            <a:ext cx="792000" cy="2810"/>
          </a:xfrm>
          <a:prstGeom prst="line">
            <a:avLst/>
          </a:prstGeom>
        </p:spPr>
        <p:style>
          <a:lnRef idx="1">
            <a:schemeClr val="dk1"/>
          </a:lnRef>
          <a:fillRef idx="0">
            <a:schemeClr val="dk1"/>
          </a:fillRef>
          <a:effectRef idx="0">
            <a:schemeClr val="dk1"/>
          </a:effectRef>
          <a:fontRef idx="minor">
            <a:schemeClr val="tx1"/>
          </a:fontRef>
        </p:style>
      </p:cxnSp>
      <p:cxnSp>
        <p:nvCxnSpPr>
          <p:cNvPr id="71" name="直接箭头连接符 70"/>
          <p:cNvCxnSpPr/>
          <p:nvPr/>
        </p:nvCxnSpPr>
        <p:spPr>
          <a:xfrm>
            <a:off x="497224" y="3929066"/>
            <a:ext cx="288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直接箭头连接符 35"/>
          <p:cNvCxnSpPr/>
          <p:nvPr/>
        </p:nvCxnSpPr>
        <p:spPr>
          <a:xfrm>
            <a:off x="3000364" y="4857760"/>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直接箭头连接符 36"/>
          <p:cNvCxnSpPr/>
          <p:nvPr/>
        </p:nvCxnSpPr>
        <p:spPr>
          <a:xfrm>
            <a:off x="6858016" y="3927478"/>
            <a:ext cx="500066"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dirty="0" smtClean="0">
                <a:latin typeface="仿宋" panose="02010609060101010101" charset="-122"/>
                <a:ea typeface="微软雅黑" panose="020B0503020204020204" charset="-122"/>
              </a:rPr>
              <a:t>TR</a:t>
            </a:r>
            <a:r>
              <a:rPr lang="zh-CN" altLang="en-US" sz="3200" dirty="0" smtClean="0">
                <a:latin typeface="仿宋" panose="02010609060101010101" charset="-122"/>
                <a:ea typeface="微软雅黑" panose="020B0503020204020204" charset="-122"/>
              </a:rPr>
              <a:t>角色和职责</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32913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技术负责人（</a:t>
            </a:r>
            <a:r>
              <a:rPr lang="en-US" altLang="zh-CN" sz="2400" dirty="0" smtClean="0">
                <a:latin typeface="仿宋" panose="02010609060101010101" charset="-122"/>
                <a:ea typeface="微软雅黑" panose="020B0503020204020204" charset="-122"/>
              </a:rPr>
              <a:t>SE</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“技术主持人”，对评审对象质量负责；</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·PQA</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“过程主持人”，组织技术评审全过程；</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技术评审专家</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贡献个人才智，不承担直接责任；</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技术评审专家组长</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给予技术评审的结论意见；</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项目经理（</a:t>
            </a:r>
            <a:r>
              <a:rPr lang="en-US" altLang="zh-CN" sz="2400" dirty="0" smtClean="0">
                <a:latin typeface="仿宋" panose="02010609060101010101" charset="-122"/>
                <a:ea typeface="微软雅黑" panose="020B0503020204020204" charset="-122"/>
              </a:rPr>
              <a:t>LPDT</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以业务需要为出发点对技术问题做决策；</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技术评审的结论</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614486"/>
          </a:xfrm>
        </p:spPr>
        <p:txBody>
          <a:bodyPr>
            <a:normAutofit/>
          </a:bodyPr>
          <a:lstStyle/>
          <a:p>
            <a:pPr>
              <a:buNone/>
            </a:pPr>
            <a:r>
              <a:rPr lang="en-US" altLang="zh-CN" sz="2400" dirty="0" smtClean="0">
                <a:latin typeface="仿宋" panose="02010609060101010101" charset="-122"/>
                <a:ea typeface="微软雅黑" panose="020B0503020204020204" charset="-122"/>
              </a:rPr>
              <a:t>·GO</a:t>
            </a:r>
            <a:r>
              <a:rPr lang="zh-CN" altLang="en-US" sz="24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·Go with risk</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·Redirect</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参与评审的人越多越好吗？</a:t>
            </a:r>
            <a:endParaRPr lang="zh-CN" altLang="en-US" sz="3200" dirty="0" smtClean="0">
              <a:latin typeface="仿宋" panose="02010609060101010101" charset="-122"/>
              <a:ea typeface="微软雅黑" panose="020B0503020204020204" charset="-122"/>
            </a:endParaRPr>
          </a:p>
        </p:txBody>
      </p:sp>
      <p:sp>
        <p:nvSpPr>
          <p:cNvPr id="47" name="TextBox 46"/>
          <p:cNvSpPr txBox="1"/>
          <p:nvPr/>
        </p:nvSpPr>
        <p:spPr>
          <a:xfrm>
            <a:off x="1785918" y="5715016"/>
            <a:ext cx="1357322" cy="306705"/>
          </a:xfrm>
          <a:prstGeom prst="rect">
            <a:avLst/>
          </a:prstGeom>
          <a:noFill/>
        </p:spPr>
        <p:txBody>
          <a:bodyPr wrap="square" rtlCol="0">
            <a:spAutoFit/>
          </a:bodyPr>
          <a:lstStyle/>
          <a:p>
            <a:pPr algn="ctr"/>
            <a:r>
              <a:rPr lang="zh-CN" altLang="en-US" sz="1400" b="1" dirty="0" smtClean="0">
                <a:latin typeface="仿宋" panose="02010609060101010101" charset="-122"/>
                <a:ea typeface="微软雅黑" panose="020B0503020204020204" charset="-122"/>
              </a:rPr>
              <a:t>参加者人数</a:t>
            </a:r>
            <a:endParaRPr lang="zh-CN" altLang="en-US" sz="1400" b="1" dirty="0" smtClean="0">
              <a:latin typeface="仿宋" panose="02010609060101010101" charset="-122"/>
              <a:ea typeface="微软雅黑" panose="020B0503020204020204" charset="-122"/>
            </a:endParaRPr>
          </a:p>
        </p:txBody>
      </p:sp>
      <p:sp>
        <p:nvSpPr>
          <p:cNvPr id="56" name="TextBox 55"/>
          <p:cNvSpPr txBox="1"/>
          <p:nvPr/>
        </p:nvSpPr>
        <p:spPr>
          <a:xfrm>
            <a:off x="2935029" y="1928802"/>
            <a:ext cx="1249680" cy="306705"/>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评审会议方式</a:t>
            </a:r>
            <a:endParaRPr lang="zh-CN" altLang="en-US" sz="1400" b="1" dirty="0" smtClean="0">
              <a:latin typeface="仿宋" panose="02010609060101010101" charset="-122"/>
              <a:ea typeface="微软雅黑" panose="020B0503020204020204" charset="-122"/>
            </a:endParaRPr>
          </a:p>
        </p:txBody>
      </p:sp>
      <p:sp>
        <p:nvSpPr>
          <p:cNvPr id="57" name="TextBox 56"/>
          <p:cNvSpPr txBox="1"/>
          <p:nvPr/>
        </p:nvSpPr>
        <p:spPr>
          <a:xfrm>
            <a:off x="4934424" y="2786058"/>
            <a:ext cx="1071880" cy="306705"/>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散布式评审</a:t>
            </a:r>
            <a:endParaRPr lang="zh-CN" altLang="en-US" sz="1400" b="1" dirty="0" smtClean="0">
              <a:latin typeface="仿宋" panose="02010609060101010101" charset="-122"/>
              <a:ea typeface="微软雅黑" panose="020B0503020204020204" charset="-122"/>
            </a:endParaRPr>
          </a:p>
        </p:txBody>
      </p:sp>
      <p:cxnSp>
        <p:nvCxnSpPr>
          <p:cNvPr id="60" name="直接箭头连接符 59"/>
          <p:cNvCxnSpPr/>
          <p:nvPr/>
        </p:nvCxnSpPr>
        <p:spPr>
          <a:xfrm>
            <a:off x="1714480" y="5572140"/>
            <a:ext cx="576000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61" name="直接箭头连接符 60"/>
          <p:cNvCxnSpPr/>
          <p:nvPr/>
        </p:nvCxnSpPr>
        <p:spPr>
          <a:xfrm rot="16200000">
            <a:off x="-85520" y="3772140"/>
            <a:ext cx="360000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1144941" y="3929066"/>
            <a:ext cx="398145" cy="1571636"/>
          </a:xfrm>
          <a:prstGeom prst="rect">
            <a:avLst/>
          </a:prstGeom>
          <a:noFill/>
        </p:spPr>
        <p:txBody>
          <a:bodyPr vert="eaVert" wrap="square" rtlCol="0">
            <a:spAutoFit/>
          </a:bodyPr>
          <a:lstStyle/>
          <a:p>
            <a:pPr algn="ctr"/>
            <a:r>
              <a:rPr lang="zh-CN" altLang="en-US" sz="1400" b="1" dirty="0" smtClean="0">
                <a:latin typeface="仿宋" panose="02010609060101010101" charset="-122"/>
                <a:ea typeface="微软雅黑" panose="020B0503020204020204" charset="-122"/>
              </a:rPr>
              <a:t>评审过程的质量</a:t>
            </a:r>
            <a:endParaRPr lang="zh-CN" altLang="en-US" sz="1400" b="1" dirty="0" smtClean="0">
              <a:latin typeface="仿宋" panose="02010609060101010101" charset="-122"/>
              <a:ea typeface="微软雅黑" panose="020B0503020204020204" charset="-122"/>
            </a:endParaRPr>
          </a:p>
        </p:txBody>
      </p:sp>
      <p:sp>
        <p:nvSpPr>
          <p:cNvPr id="63" name="任意多边形 62"/>
          <p:cNvSpPr/>
          <p:nvPr/>
        </p:nvSpPr>
        <p:spPr>
          <a:xfrm>
            <a:off x="1715911" y="2348089"/>
            <a:ext cx="5554133" cy="2968978"/>
          </a:xfrm>
          <a:custGeom>
            <a:avLst/>
            <a:gdLst>
              <a:gd name="connsiteX0" fmla="*/ 0 w 5554133"/>
              <a:gd name="connsiteY0" fmla="*/ 2156178 h 2968978"/>
              <a:gd name="connsiteX1" fmla="*/ 541867 w 5554133"/>
              <a:gd name="connsiteY1" fmla="*/ 1614311 h 2968978"/>
              <a:gd name="connsiteX2" fmla="*/ 1049867 w 5554133"/>
              <a:gd name="connsiteY2" fmla="*/ 1072444 h 2968978"/>
              <a:gd name="connsiteX3" fmla="*/ 1648178 w 5554133"/>
              <a:gd name="connsiteY3" fmla="*/ 451555 h 2968978"/>
              <a:gd name="connsiteX4" fmla="*/ 1930400 w 5554133"/>
              <a:gd name="connsiteY4" fmla="*/ 101600 h 2968978"/>
              <a:gd name="connsiteX5" fmla="*/ 2133600 w 5554133"/>
              <a:gd name="connsiteY5" fmla="*/ 0 h 2968978"/>
              <a:gd name="connsiteX6" fmla="*/ 2404533 w 5554133"/>
              <a:gd name="connsiteY6" fmla="*/ 101600 h 2968978"/>
              <a:gd name="connsiteX7" fmla="*/ 2664178 w 5554133"/>
              <a:gd name="connsiteY7" fmla="*/ 372533 h 2968978"/>
              <a:gd name="connsiteX8" fmla="*/ 2889956 w 5554133"/>
              <a:gd name="connsiteY8" fmla="*/ 722489 h 2968978"/>
              <a:gd name="connsiteX9" fmla="*/ 3228622 w 5554133"/>
              <a:gd name="connsiteY9" fmla="*/ 1433689 h 2968978"/>
              <a:gd name="connsiteX10" fmla="*/ 3454400 w 5554133"/>
              <a:gd name="connsiteY10" fmla="*/ 1986844 h 2968978"/>
              <a:gd name="connsiteX11" fmla="*/ 3872089 w 5554133"/>
              <a:gd name="connsiteY11" fmla="*/ 2336800 h 2968978"/>
              <a:gd name="connsiteX12" fmla="*/ 4380089 w 5554133"/>
              <a:gd name="connsiteY12" fmla="*/ 2528711 h 2968978"/>
              <a:gd name="connsiteX13" fmla="*/ 5080000 w 5554133"/>
              <a:gd name="connsiteY13" fmla="*/ 2810933 h 2968978"/>
              <a:gd name="connsiteX14" fmla="*/ 5554133 w 5554133"/>
              <a:gd name="connsiteY14" fmla="*/ 2968978 h 296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54133" h="2968978">
                <a:moveTo>
                  <a:pt x="0" y="2156178"/>
                </a:moveTo>
                <a:cubicBezTo>
                  <a:pt x="183444" y="1975555"/>
                  <a:pt x="366889" y="1794933"/>
                  <a:pt x="541867" y="1614311"/>
                </a:cubicBezTo>
                <a:cubicBezTo>
                  <a:pt x="716845" y="1433689"/>
                  <a:pt x="865482" y="1266237"/>
                  <a:pt x="1049867" y="1072444"/>
                </a:cubicBezTo>
                <a:cubicBezTo>
                  <a:pt x="1234252" y="878651"/>
                  <a:pt x="1501423" y="613362"/>
                  <a:pt x="1648178" y="451555"/>
                </a:cubicBezTo>
                <a:cubicBezTo>
                  <a:pt x="1794933" y="289748"/>
                  <a:pt x="1849496" y="176859"/>
                  <a:pt x="1930400" y="101600"/>
                </a:cubicBezTo>
                <a:cubicBezTo>
                  <a:pt x="2011304" y="26341"/>
                  <a:pt x="2054578" y="0"/>
                  <a:pt x="2133600" y="0"/>
                </a:cubicBezTo>
                <a:cubicBezTo>
                  <a:pt x="2212622" y="0"/>
                  <a:pt x="2316103" y="39511"/>
                  <a:pt x="2404533" y="101600"/>
                </a:cubicBezTo>
                <a:cubicBezTo>
                  <a:pt x="2492963" y="163689"/>
                  <a:pt x="2583274" y="269052"/>
                  <a:pt x="2664178" y="372533"/>
                </a:cubicBezTo>
                <a:cubicBezTo>
                  <a:pt x="2745082" y="476015"/>
                  <a:pt x="2795882" y="545630"/>
                  <a:pt x="2889956" y="722489"/>
                </a:cubicBezTo>
                <a:cubicBezTo>
                  <a:pt x="2984030" y="899348"/>
                  <a:pt x="3134548" y="1222963"/>
                  <a:pt x="3228622" y="1433689"/>
                </a:cubicBezTo>
                <a:cubicBezTo>
                  <a:pt x="3322696" y="1644415"/>
                  <a:pt x="3347156" y="1836326"/>
                  <a:pt x="3454400" y="1986844"/>
                </a:cubicBezTo>
                <a:cubicBezTo>
                  <a:pt x="3561644" y="2137362"/>
                  <a:pt x="3717808" y="2246489"/>
                  <a:pt x="3872089" y="2336800"/>
                </a:cubicBezTo>
                <a:cubicBezTo>
                  <a:pt x="4026370" y="2427111"/>
                  <a:pt x="4178771" y="2449689"/>
                  <a:pt x="4380089" y="2528711"/>
                </a:cubicBezTo>
                <a:cubicBezTo>
                  <a:pt x="4581408" y="2607733"/>
                  <a:pt x="4884326" y="2737555"/>
                  <a:pt x="5080000" y="2810933"/>
                </a:cubicBezTo>
                <a:cubicBezTo>
                  <a:pt x="5275674" y="2884311"/>
                  <a:pt x="5414903" y="2926644"/>
                  <a:pt x="5554133" y="2968978"/>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64" name="任意多边形 63"/>
          <p:cNvSpPr/>
          <p:nvPr/>
        </p:nvSpPr>
        <p:spPr>
          <a:xfrm>
            <a:off x="1738489" y="3115733"/>
            <a:ext cx="5633155" cy="2133600"/>
          </a:xfrm>
          <a:custGeom>
            <a:avLst/>
            <a:gdLst>
              <a:gd name="connsiteX0" fmla="*/ 0 w 5633155"/>
              <a:gd name="connsiteY0" fmla="*/ 1365956 h 2133600"/>
              <a:gd name="connsiteX1" fmla="*/ 801511 w 5633155"/>
              <a:gd name="connsiteY1" fmla="*/ 1004711 h 2133600"/>
              <a:gd name="connsiteX2" fmla="*/ 1388533 w 5633155"/>
              <a:gd name="connsiteY2" fmla="*/ 699911 h 2133600"/>
              <a:gd name="connsiteX3" fmla="*/ 1772355 w 5633155"/>
              <a:gd name="connsiteY3" fmla="*/ 508000 h 2133600"/>
              <a:gd name="connsiteX4" fmla="*/ 2212622 w 5633155"/>
              <a:gd name="connsiteY4" fmla="*/ 338667 h 2133600"/>
              <a:gd name="connsiteX5" fmla="*/ 2652889 w 5633155"/>
              <a:gd name="connsiteY5" fmla="*/ 146756 h 2133600"/>
              <a:gd name="connsiteX6" fmla="*/ 2980267 w 5633155"/>
              <a:gd name="connsiteY6" fmla="*/ 22578 h 2133600"/>
              <a:gd name="connsiteX7" fmla="*/ 3262489 w 5633155"/>
              <a:gd name="connsiteY7" fmla="*/ 22578 h 2133600"/>
              <a:gd name="connsiteX8" fmla="*/ 3533422 w 5633155"/>
              <a:gd name="connsiteY8" fmla="*/ 158045 h 2133600"/>
              <a:gd name="connsiteX9" fmla="*/ 3781778 w 5633155"/>
              <a:gd name="connsiteY9" fmla="*/ 372534 h 2133600"/>
              <a:gd name="connsiteX10" fmla="*/ 4086578 w 5633155"/>
              <a:gd name="connsiteY10" fmla="*/ 756356 h 2133600"/>
              <a:gd name="connsiteX11" fmla="*/ 4413955 w 5633155"/>
              <a:gd name="connsiteY11" fmla="*/ 1072445 h 2133600"/>
              <a:gd name="connsiteX12" fmla="*/ 4718755 w 5633155"/>
              <a:gd name="connsiteY12" fmla="*/ 1433689 h 2133600"/>
              <a:gd name="connsiteX13" fmla="*/ 4921955 w 5633155"/>
              <a:gd name="connsiteY13" fmla="*/ 1682045 h 2133600"/>
              <a:gd name="connsiteX14" fmla="*/ 5204178 w 5633155"/>
              <a:gd name="connsiteY14" fmla="*/ 1930400 h 2133600"/>
              <a:gd name="connsiteX15" fmla="*/ 5441244 w 5633155"/>
              <a:gd name="connsiteY15" fmla="*/ 2077156 h 2133600"/>
              <a:gd name="connsiteX16" fmla="*/ 5633155 w 5633155"/>
              <a:gd name="connsiteY16"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33155" h="2133600">
                <a:moveTo>
                  <a:pt x="0" y="1365956"/>
                </a:moveTo>
                <a:cubicBezTo>
                  <a:pt x="285044" y="1240837"/>
                  <a:pt x="570089" y="1115718"/>
                  <a:pt x="801511" y="1004711"/>
                </a:cubicBezTo>
                <a:cubicBezTo>
                  <a:pt x="1032933" y="893704"/>
                  <a:pt x="1226726" y="782696"/>
                  <a:pt x="1388533" y="699911"/>
                </a:cubicBezTo>
                <a:cubicBezTo>
                  <a:pt x="1550340" y="617126"/>
                  <a:pt x="1635007" y="568207"/>
                  <a:pt x="1772355" y="508000"/>
                </a:cubicBezTo>
                <a:cubicBezTo>
                  <a:pt x="1909703" y="447793"/>
                  <a:pt x="2065866" y="398874"/>
                  <a:pt x="2212622" y="338667"/>
                </a:cubicBezTo>
                <a:cubicBezTo>
                  <a:pt x="2359378" y="278460"/>
                  <a:pt x="2524948" y="199437"/>
                  <a:pt x="2652889" y="146756"/>
                </a:cubicBezTo>
                <a:cubicBezTo>
                  <a:pt x="2780830" y="94075"/>
                  <a:pt x="2878667" y="43274"/>
                  <a:pt x="2980267" y="22578"/>
                </a:cubicBezTo>
                <a:cubicBezTo>
                  <a:pt x="3081867" y="1882"/>
                  <a:pt x="3170297" y="0"/>
                  <a:pt x="3262489" y="22578"/>
                </a:cubicBezTo>
                <a:cubicBezTo>
                  <a:pt x="3354682" y="45156"/>
                  <a:pt x="3446874" y="99719"/>
                  <a:pt x="3533422" y="158045"/>
                </a:cubicBezTo>
                <a:cubicBezTo>
                  <a:pt x="3619970" y="216371"/>
                  <a:pt x="3689585" y="272816"/>
                  <a:pt x="3781778" y="372534"/>
                </a:cubicBezTo>
                <a:cubicBezTo>
                  <a:pt x="3873971" y="472253"/>
                  <a:pt x="3981215" y="639704"/>
                  <a:pt x="4086578" y="756356"/>
                </a:cubicBezTo>
                <a:cubicBezTo>
                  <a:pt x="4191941" y="873008"/>
                  <a:pt x="4308592" y="959556"/>
                  <a:pt x="4413955" y="1072445"/>
                </a:cubicBezTo>
                <a:cubicBezTo>
                  <a:pt x="4519318" y="1185334"/>
                  <a:pt x="4634088" y="1332089"/>
                  <a:pt x="4718755" y="1433689"/>
                </a:cubicBezTo>
                <a:cubicBezTo>
                  <a:pt x="4803422" y="1535289"/>
                  <a:pt x="4841051" y="1599260"/>
                  <a:pt x="4921955" y="1682045"/>
                </a:cubicBezTo>
                <a:cubicBezTo>
                  <a:pt x="5002859" y="1764830"/>
                  <a:pt x="5117630" y="1864548"/>
                  <a:pt x="5204178" y="1930400"/>
                </a:cubicBezTo>
                <a:cubicBezTo>
                  <a:pt x="5290726" y="1996252"/>
                  <a:pt x="5369748" y="2043289"/>
                  <a:pt x="5441244" y="2077156"/>
                </a:cubicBezTo>
                <a:cubicBezTo>
                  <a:pt x="5512740" y="2111023"/>
                  <a:pt x="5572947" y="2122311"/>
                  <a:pt x="5633155" y="2133600"/>
                </a:cubicBezTo>
              </a:path>
            </a:pathLst>
          </a:cu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评审专家管理</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614486"/>
          </a:xfrm>
        </p:spPr>
        <p:txBody>
          <a:bodyPr>
            <a:normAutofit fontScale="75000" lnSpcReduction="20000"/>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与技术任职资格相结合：“技术评审”技能项成为</a:t>
            </a:r>
            <a:r>
              <a:rPr lang="en-US" altLang="zh-CN" sz="2400" dirty="0" smtClean="0">
                <a:latin typeface="仿宋" panose="02010609060101010101" charset="-122"/>
                <a:ea typeface="微软雅黑" panose="020B0503020204020204" charset="-122"/>
              </a:rPr>
              <a:t>3</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4</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5</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6</a:t>
            </a:r>
            <a:r>
              <a:rPr lang="zh-CN" altLang="en-US" sz="2400" dirty="0" smtClean="0">
                <a:latin typeface="仿宋" panose="02010609060101010101" charset="-122"/>
                <a:ea typeface="微软雅黑" panose="020B0503020204020204" charset="-122"/>
              </a:rPr>
              <a:t>级工程</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师的必备技能；</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“技术评审”技能的评估数据来自评审记录；</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随着公司人力资源管理的进一步规范，技术任职资格和技术人员的却</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身利益将密切相关</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研发项目的策略管理</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研发项目的过程管理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研发项目的过程管理：关闭阶段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关闭阶段工作重点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257428"/>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在项目完成并移交交付件后，对项目正式关闭的活动；</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执行项目关闭活动；</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项目总结；</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研发项目关闭的主要活动</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04324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发布准备评估；</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项目总结；</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文档归档；</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更新过程资产库（</a:t>
            </a:r>
            <a:r>
              <a:rPr lang="en-US" altLang="zh-CN" sz="2400" dirty="0" smtClean="0">
                <a:latin typeface="仿宋" panose="02010609060101010101" charset="-122"/>
                <a:ea typeface="微软雅黑" panose="020B0503020204020204" charset="-122"/>
              </a:rPr>
              <a:t>PAL</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“解散”项目团队；</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产品研发项目的关闭过程</a:t>
            </a:r>
            <a:endParaRPr lang="zh-CN" altLang="en-US" sz="3200" dirty="0" smtClean="0">
              <a:latin typeface="仿宋" panose="02010609060101010101" charset="-122"/>
              <a:ea typeface="微软雅黑" panose="020B0503020204020204" charset="-122"/>
            </a:endParaRPr>
          </a:p>
        </p:txBody>
      </p:sp>
      <p:sp>
        <p:nvSpPr>
          <p:cNvPr id="19" name="矩形 18"/>
          <p:cNvSpPr/>
          <p:nvPr/>
        </p:nvSpPr>
        <p:spPr>
          <a:xfrm>
            <a:off x="785786" y="2500306"/>
            <a:ext cx="1785950"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发布准备</a:t>
            </a:r>
            <a:endParaRPr lang="zh-CN" altLang="en-US" sz="1400" dirty="0" smtClean="0">
              <a:solidFill>
                <a:schemeClr val="tx1"/>
              </a:solidFill>
              <a:latin typeface="仿宋" panose="02010609060101010101" charset="-122"/>
              <a:ea typeface="微软雅黑" panose="020B0503020204020204" charset="-122"/>
            </a:endParaRPr>
          </a:p>
        </p:txBody>
      </p:sp>
      <p:sp>
        <p:nvSpPr>
          <p:cNvPr id="23" name="矩形 22"/>
          <p:cNvSpPr/>
          <p:nvPr/>
        </p:nvSpPr>
        <p:spPr>
          <a:xfrm>
            <a:off x="785786" y="3357562"/>
            <a:ext cx="1785950"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向生产操作切换</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34" name="直接箭头连接符 33"/>
          <p:cNvCxnSpPr/>
          <p:nvPr/>
        </p:nvCxnSpPr>
        <p:spPr>
          <a:xfrm>
            <a:off x="2571736" y="3570288"/>
            <a:ext cx="126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8" name="直接连接符 37"/>
          <p:cNvCxnSpPr/>
          <p:nvPr/>
        </p:nvCxnSpPr>
        <p:spPr>
          <a:xfrm>
            <a:off x="5643570" y="1785926"/>
            <a:ext cx="360000" cy="0"/>
          </a:xfrm>
          <a:prstGeom prst="line">
            <a:avLst/>
          </a:prstGeom>
        </p:spPr>
        <p:style>
          <a:lnRef idx="1">
            <a:schemeClr val="dk1"/>
          </a:lnRef>
          <a:fillRef idx="0">
            <a:schemeClr val="dk1"/>
          </a:fillRef>
          <a:effectRef idx="0">
            <a:schemeClr val="dk1"/>
          </a:effectRef>
          <a:fontRef idx="minor">
            <a:schemeClr val="tx1"/>
          </a:fontRef>
        </p:style>
      </p:cxnSp>
      <p:sp>
        <p:nvSpPr>
          <p:cNvPr id="52" name="矩形 51"/>
          <p:cNvSpPr/>
          <p:nvPr/>
        </p:nvSpPr>
        <p:spPr>
          <a:xfrm>
            <a:off x="3857620" y="2500306"/>
            <a:ext cx="1857388"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产品发布</a:t>
            </a:r>
            <a:endParaRPr lang="zh-CN" altLang="en-US" sz="1400" dirty="0" smtClean="0">
              <a:solidFill>
                <a:schemeClr val="tx1"/>
              </a:solidFill>
              <a:latin typeface="仿宋" panose="02010609060101010101" charset="-122"/>
              <a:ea typeface="微软雅黑" panose="020B0503020204020204" charset="-122"/>
            </a:endParaRPr>
          </a:p>
        </p:txBody>
      </p:sp>
      <p:sp>
        <p:nvSpPr>
          <p:cNvPr id="53" name="矩形 52"/>
          <p:cNvSpPr/>
          <p:nvPr/>
        </p:nvSpPr>
        <p:spPr>
          <a:xfrm>
            <a:off x="3857620" y="3357562"/>
            <a:ext cx="1857388" cy="428628"/>
          </a:xfrm>
          <a:prstGeom prst="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逐步提高产能</a:t>
            </a:r>
            <a:endParaRPr lang="zh-CN" altLang="en-US" sz="1400" dirty="0" smtClean="0">
              <a:solidFill>
                <a:schemeClr val="tx1"/>
              </a:solidFill>
              <a:latin typeface="仿宋" panose="02010609060101010101" charset="-122"/>
              <a:ea typeface="微软雅黑" panose="020B0503020204020204" charset="-122"/>
            </a:endParaRPr>
          </a:p>
        </p:txBody>
      </p:sp>
      <p:sp>
        <p:nvSpPr>
          <p:cNvPr id="54" name="矩形 53"/>
          <p:cNvSpPr/>
          <p:nvPr/>
        </p:nvSpPr>
        <p:spPr>
          <a:xfrm>
            <a:off x="3857620" y="1571612"/>
            <a:ext cx="1785950"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经验教训总结</a:t>
            </a:r>
            <a:endParaRPr lang="zh-CN" altLang="en-US" sz="1400" dirty="0" smtClean="0">
              <a:solidFill>
                <a:schemeClr val="tx1"/>
              </a:solidFill>
              <a:latin typeface="仿宋" panose="02010609060101010101" charset="-122"/>
              <a:ea typeface="微软雅黑" panose="020B0503020204020204" charset="-122"/>
            </a:endParaRPr>
          </a:p>
        </p:txBody>
      </p:sp>
      <p:sp>
        <p:nvSpPr>
          <p:cNvPr id="57" name="矩形 56"/>
          <p:cNvSpPr/>
          <p:nvPr/>
        </p:nvSpPr>
        <p:spPr>
          <a:xfrm>
            <a:off x="6643702" y="2357430"/>
            <a:ext cx="928694" cy="7143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项目关闭</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58" name="直接箭头连接符 57"/>
          <p:cNvCxnSpPr/>
          <p:nvPr/>
        </p:nvCxnSpPr>
        <p:spPr>
          <a:xfrm>
            <a:off x="2571736" y="2714620"/>
            <a:ext cx="126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直接箭头连接符 62"/>
          <p:cNvCxnSpPr/>
          <p:nvPr/>
        </p:nvCxnSpPr>
        <p:spPr>
          <a:xfrm>
            <a:off x="5715008" y="2714620"/>
            <a:ext cx="9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4" name="直接箭头连接符 63"/>
          <p:cNvCxnSpPr/>
          <p:nvPr/>
        </p:nvCxnSpPr>
        <p:spPr>
          <a:xfrm>
            <a:off x="3214678" y="2855908"/>
            <a:ext cx="576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rot="16200000" flipH="1">
            <a:off x="5550760" y="2264620"/>
            <a:ext cx="900000" cy="0"/>
          </a:xfrm>
          <a:prstGeom prst="line">
            <a:avLst/>
          </a:prstGeom>
        </p:spPr>
        <p:style>
          <a:lnRef idx="1">
            <a:schemeClr val="dk1"/>
          </a:lnRef>
          <a:fillRef idx="0">
            <a:schemeClr val="dk1"/>
          </a:fillRef>
          <a:effectRef idx="0">
            <a:schemeClr val="dk1"/>
          </a:effectRef>
          <a:fontRef idx="minor">
            <a:schemeClr val="tx1"/>
          </a:fontRef>
        </p:style>
      </p:cxnSp>
      <p:cxnSp>
        <p:nvCxnSpPr>
          <p:cNvPr id="70" name="直接连接符 69"/>
          <p:cNvCxnSpPr/>
          <p:nvPr/>
        </p:nvCxnSpPr>
        <p:spPr>
          <a:xfrm rot="16200000" flipH="1">
            <a:off x="2872678" y="3229876"/>
            <a:ext cx="684000" cy="0"/>
          </a:xfrm>
          <a:prstGeom prst="line">
            <a:avLst/>
          </a:prstGeom>
        </p:spPr>
        <p:style>
          <a:lnRef idx="1">
            <a:schemeClr val="dk1"/>
          </a:lnRef>
          <a:fillRef idx="0">
            <a:schemeClr val="dk1"/>
          </a:fillRef>
          <a:effectRef idx="0">
            <a:schemeClr val="dk1"/>
          </a:effectRef>
          <a:fontRef idx="minor">
            <a:schemeClr val="tx1"/>
          </a:fontRef>
        </p:style>
      </p:cxnSp>
      <p:sp>
        <p:nvSpPr>
          <p:cNvPr id="31" name="内容占位符 2"/>
          <p:cNvSpPr>
            <a:spLocks noGrp="1"/>
          </p:cNvSpPr>
          <p:nvPr>
            <p:ph idx="1"/>
          </p:nvPr>
        </p:nvSpPr>
        <p:spPr>
          <a:xfrm>
            <a:off x="285720" y="4000504"/>
            <a:ext cx="8358246" cy="207170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在产品发布前，</a:t>
            </a:r>
            <a:r>
              <a:rPr lang="en-US" altLang="zh-CN" sz="2400" dirty="0" smtClean="0">
                <a:latin typeface="仿宋" panose="02010609060101010101" charset="-122"/>
                <a:ea typeface="微软雅黑" panose="020B0503020204020204" charset="-122"/>
              </a:rPr>
              <a:t>PDT</a:t>
            </a:r>
            <a:r>
              <a:rPr lang="zh-CN" altLang="en-US" sz="2400" dirty="0" smtClean="0">
                <a:latin typeface="仿宋" panose="02010609060101010101" charset="-122"/>
                <a:ea typeface="微软雅黑" panose="020B0503020204020204" charset="-122"/>
              </a:rPr>
              <a:t>要组织进行充分的发布准备；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包括：转产发布准备；营销发布准备；订单履行发布准备。</a:t>
            </a:r>
            <a:endParaRPr lang="en-US" altLang="zh-CN" sz="22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·PDT</a:t>
            </a:r>
            <a:r>
              <a:rPr lang="zh-CN" altLang="en-US" sz="2400" dirty="0" smtClean="0">
                <a:latin typeface="仿宋" panose="02010609060101010101" charset="-122"/>
                <a:ea typeface="微软雅黑" panose="020B0503020204020204" charset="-122"/>
              </a:rPr>
              <a:t>和试制部门做好转产，是研发产品顺利向生产操作切换；</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·PDT</a:t>
            </a:r>
            <a:r>
              <a:rPr lang="zh-CN" altLang="en-US" sz="2400" dirty="0" smtClean="0">
                <a:latin typeface="仿宋" panose="02010609060101010101" charset="-122"/>
                <a:ea typeface="微软雅黑" panose="020B0503020204020204" charset="-122"/>
              </a:rPr>
              <a:t>经理在项目结束前，要组织进行经验教训总结；</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发布准备评估</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发布准备情况对照检查表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研发准备（设计定型与生产定型）；</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客户验证测试总结；</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转产发布准备；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订单履行准备；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营销发布准备；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技术支持准备；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批量采购准备；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渠道准备；</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项目总结的输入与输出</a:t>
            </a:r>
            <a:endParaRPr lang="zh-CN" altLang="en-US" sz="3200" dirty="0" smtClean="0">
              <a:latin typeface="仿宋" panose="02010609060101010101" charset="-122"/>
              <a:ea typeface="微软雅黑" panose="020B0503020204020204" charset="-122"/>
            </a:endParaRPr>
          </a:p>
        </p:txBody>
      </p:sp>
      <p:graphicFrame>
        <p:nvGraphicFramePr>
          <p:cNvPr id="5" name="图示 4"/>
          <p:cNvGraphicFramePr/>
          <p:nvPr/>
        </p:nvGraphicFramePr>
        <p:xfrm>
          <a:off x="714348" y="1785926"/>
          <a:ext cx="742955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项目总结要点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47187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度量数据；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好的实践与经验教训；</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质量控制情况；</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·PAL</a:t>
            </a:r>
            <a:r>
              <a:rPr lang="zh-CN" altLang="en-US" sz="2400" dirty="0" smtClean="0">
                <a:latin typeface="仿宋" panose="02010609060101010101" charset="-122"/>
                <a:ea typeface="微软雅黑" panose="020B0503020204020204" charset="-122"/>
              </a:rPr>
              <a:t>贡献；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遗留问题；</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对未来项目、流程的建议；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重用构件；</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研发项目的过程管理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研发项目管理回顾</a:t>
            </a:r>
            <a:endParaRPr lang="en-US" altLang="zh-CN" b="1" dirty="0" smtClean="0">
              <a:latin typeface="仿宋" panose="02010609060101010101" charset="-122"/>
              <a:ea typeface="微软雅黑" panose="020B0503020204020204" charset="-122"/>
            </a:endParaRPr>
          </a:p>
          <a:p>
            <a:pPr>
              <a:buNone/>
            </a:pPr>
            <a:endParaRPr lang="zh-CN" altLang="en-US" dirty="0">
              <a:latin typeface="仿宋" panose="02010609060101010101" charset="-122"/>
              <a:ea typeface="微软雅黑" panose="020B0503020204020204"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影响研发项目效率面面观：积极因素</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428592" y="1622126"/>
          <a:ext cx="8072499" cy="4450080"/>
        </p:xfrm>
        <a:graphic>
          <a:graphicData uri="http://schemas.openxmlformats.org/drawingml/2006/table">
            <a:tbl>
              <a:tblPr firstRow="1" bandRow="1">
                <a:tableStyleId>{5C22544A-7EE6-4342-B048-85BDC9FD1C3A}</a:tableStyleId>
              </a:tblPr>
              <a:tblGrid>
                <a:gridCol w="2500334"/>
                <a:gridCol w="1535915"/>
                <a:gridCol w="2678927"/>
                <a:gridCol w="1357323"/>
              </a:tblGrid>
              <a:tr h="370840">
                <a:tc>
                  <a:txBody>
                    <a:bodyPr/>
                    <a:lstStyle/>
                    <a:p>
                      <a:r>
                        <a:rPr lang="zh-CN" altLang="en-US" sz="1400" dirty="0" smtClean="0">
                          <a:solidFill>
                            <a:schemeClr val="tx1"/>
                          </a:solidFill>
                          <a:latin typeface="仿宋" panose="02010609060101010101" charset="-122"/>
                          <a:ea typeface="微软雅黑" panose="020B0503020204020204" charset="-122"/>
                        </a:rPr>
                        <a:t>项目因素</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影响程度（</a:t>
                      </a:r>
                      <a:r>
                        <a:rPr lang="en-US" altLang="zh-CN" sz="1400" dirty="0" smtClean="0">
                          <a:solidFill>
                            <a:schemeClr val="tx1"/>
                          </a:solidFill>
                          <a:latin typeface="仿宋" panose="02010609060101010101" charset="-122"/>
                          <a:ea typeface="微软雅黑" panose="020B0503020204020204" charset="-122"/>
                        </a:rPr>
                        <a:t>%</a:t>
                      </a:r>
                      <a:r>
                        <a:rPr lang="zh-CN" altLang="en-US" sz="1400" dirty="0" smtClean="0">
                          <a:solidFill>
                            <a:schemeClr val="tx1"/>
                          </a:solidFill>
                          <a:latin typeface="仿宋" panose="02010609060101010101" charset="-122"/>
                          <a:ea typeface="微软雅黑" panose="020B0503020204020204" charset="-122"/>
                        </a:rPr>
                        <a:t>）</a:t>
                      </a:r>
                      <a:endParaRPr lang="zh-CN" altLang="en-US" sz="14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项目因素</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影响程度（</a:t>
                      </a:r>
                      <a:r>
                        <a:rPr lang="en-US" altLang="zh-CN" sz="1400" dirty="0" smtClean="0">
                          <a:solidFill>
                            <a:schemeClr val="tx1"/>
                          </a:solidFill>
                          <a:latin typeface="仿宋" panose="02010609060101010101" charset="-122"/>
                          <a:ea typeface="微软雅黑" panose="020B0503020204020204" charset="-122"/>
                        </a:rPr>
                        <a:t>%</a:t>
                      </a:r>
                      <a:r>
                        <a:rPr lang="zh-CN" altLang="en-US" sz="1400" dirty="0" smtClean="0">
                          <a:solidFill>
                            <a:schemeClr val="tx1"/>
                          </a:solidFill>
                          <a:latin typeface="仿宋" panose="02010609060101010101" charset="-122"/>
                          <a:ea typeface="微软雅黑" panose="020B0503020204020204" charset="-122"/>
                        </a:rPr>
                        <a:t>）</a:t>
                      </a:r>
                      <a:endParaRPr lang="zh-CN" altLang="en-US" sz="14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高质量可交付产品的复用</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350</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正式审查的使用</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高水平的管理人员经验</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65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好的办公室人体工程学</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高水平的技术人员经验</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55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低的项目复杂度</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13</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有效的方法与过程</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35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适度的进度压力</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11</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有效的管理工具</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30</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生产率测量</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10</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有效的</a:t>
                      </a:r>
                      <a:r>
                        <a:rPr lang="en-US" altLang="zh-CN" sz="1400" dirty="0" smtClean="0">
                          <a:solidFill>
                            <a:schemeClr val="tx1"/>
                          </a:solidFill>
                          <a:latin typeface="仿宋" panose="02010609060101010101" charset="-122"/>
                          <a:ea typeface="微软雅黑" panose="020B0503020204020204" charset="-122"/>
                        </a:rPr>
                        <a:t>CASE</a:t>
                      </a:r>
                      <a:r>
                        <a:rPr lang="zh-CN" altLang="en-US" sz="1400" dirty="0" smtClean="0">
                          <a:solidFill>
                            <a:schemeClr val="tx1"/>
                          </a:solidFill>
                          <a:latin typeface="仿宋" panose="02010609060101010101" charset="-122"/>
                          <a:ea typeface="微软雅黑" panose="020B0503020204020204" charset="-122"/>
                        </a:rPr>
                        <a:t>工具</a:t>
                      </a:r>
                      <a:endParaRPr lang="zh-CN" altLang="en-US" sz="14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27</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低的需求蔓延</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9</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高级程序设计语言</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24</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10</a:t>
                      </a:r>
                      <a:r>
                        <a:rPr lang="zh-CN" altLang="en-US" sz="1400" dirty="0" smtClean="0">
                          <a:solidFill>
                            <a:schemeClr val="tx1"/>
                          </a:solidFill>
                          <a:latin typeface="仿宋" panose="02010609060101010101" charset="-122"/>
                          <a:ea typeface="微软雅黑" panose="020B0503020204020204" charset="-122"/>
                        </a:rPr>
                        <a:t>天以上的年度培训</a:t>
                      </a:r>
                      <a:endParaRPr lang="zh-CN" altLang="en-US" sz="14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8</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质量评估工具</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19</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开发团队分布集中</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8</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细的岗位分工</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18</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高昂的团队士气</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7</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有效的客户参与</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18</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分层管理机构</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5</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1400" dirty="0" smtClean="0">
                          <a:solidFill>
                            <a:schemeClr val="tx1"/>
                          </a:solidFill>
                          <a:latin typeface="仿宋" panose="02010609060101010101" charset="-122"/>
                          <a:ea typeface="微软雅黑" panose="020B0503020204020204" charset="-122"/>
                        </a:rPr>
                        <a:t>正式的成本与进度估计</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17</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CN" altLang="en-US" sz="1400" dirty="0" smtClean="0">
                          <a:solidFill>
                            <a:schemeClr val="tx1"/>
                          </a:solidFill>
                          <a:latin typeface="仿宋" panose="02010609060101010101" charset="-122"/>
                          <a:ea typeface="微软雅黑" panose="020B0503020204020204" charset="-122"/>
                        </a:rPr>
                        <a:t>合计</a:t>
                      </a:r>
                      <a:endParaRPr lang="zh-CN" altLang="en-US"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1400" dirty="0" smtClean="0">
                          <a:solidFill>
                            <a:schemeClr val="tx1"/>
                          </a:solidFill>
                          <a:latin typeface="仿宋" panose="02010609060101010101" charset="-122"/>
                          <a:ea typeface="微软雅黑" panose="020B0503020204020204" charset="-122"/>
                        </a:rPr>
                        <a:t>800</a:t>
                      </a:r>
                      <a:endParaRPr lang="en-US" altLang="zh-CN" sz="14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研发职业通道与职业定位</a:t>
            </a:r>
            <a:endParaRPr lang="zh-CN" altLang="en-US" sz="3200" dirty="0" smtClean="0">
              <a:latin typeface="仿宋" panose="02010609060101010101" charset="-122"/>
              <a:ea typeface="微软雅黑" panose="020B0503020204020204" charset="-122"/>
            </a:endParaRPr>
          </a:p>
        </p:txBody>
      </p:sp>
      <p:sp>
        <p:nvSpPr>
          <p:cNvPr id="8" name="矩形 7"/>
          <p:cNvSpPr/>
          <p:nvPr/>
        </p:nvSpPr>
        <p:spPr>
          <a:xfrm>
            <a:off x="4000496" y="5786454"/>
            <a:ext cx="1500198"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工程师</a:t>
            </a:r>
            <a:endParaRPr lang="zh-CN" altLang="en-US" sz="1400" dirty="0" smtClean="0">
              <a:solidFill>
                <a:schemeClr val="tx1"/>
              </a:solidFill>
              <a:latin typeface="仿宋" panose="02010609060101010101" charset="-122"/>
              <a:ea typeface="微软雅黑" panose="020B0503020204020204" charset="-122"/>
            </a:endParaRPr>
          </a:p>
        </p:txBody>
      </p:sp>
      <p:sp>
        <p:nvSpPr>
          <p:cNvPr id="9" name="矩形 8"/>
          <p:cNvSpPr/>
          <p:nvPr/>
        </p:nvSpPr>
        <p:spPr>
          <a:xfrm>
            <a:off x="4000496" y="6286520"/>
            <a:ext cx="1500198"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rPr>
              <a:t>见习工程师</a:t>
            </a:r>
            <a:endParaRPr lang="zh-CN" altLang="en-US" sz="1400" dirty="0">
              <a:solidFill>
                <a:schemeClr val="tx1"/>
              </a:solidFill>
            </a:endParaRPr>
          </a:p>
        </p:txBody>
      </p:sp>
      <p:sp>
        <p:nvSpPr>
          <p:cNvPr id="10" name="矩形 9"/>
          <p:cNvSpPr/>
          <p:nvPr/>
        </p:nvSpPr>
        <p:spPr>
          <a:xfrm>
            <a:off x="4000496" y="5286388"/>
            <a:ext cx="1500198"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高级工程师</a:t>
            </a:r>
            <a:endParaRPr lang="zh-CN" altLang="en-US" sz="1400" dirty="0" smtClean="0">
              <a:solidFill>
                <a:schemeClr val="tx1"/>
              </a:solidFill>
              <a:latin typeface="仿宋" panose="02010609060101010101" charset="-122"/>
              <a:ea typeface="微软雅黑" panose="020B0503020204020204" charset="-122"/>
            </a:endParaRPr>
          </a:p>
        </p:txBody>
      </p:sp>
      <p:sp>
        <p:nvSpPr>
          <p:cNvPr id="11" name="矩形 10"/>
          <p:cNvSpPr/>
          <p:nvPr/>
        </p:nvSpPr>
        <p:spPr>
          <a:xfrm>
            <a:off x="4000496" y="4786322"/>
            <a:ext cx="1500198"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主任工程师</a:t>
            </a:r>
            <a:endParaRPr lang="zh-CN" altLang="en-US" sz="1400" dirty="0" smtClean="0">
              <a:solidFill>
                <a:schemeClr val="tx1"/>
              </a:solidFill>
              <a:latin typeface="仿宋" panose="02010609060101010101" charset="-122"/>
              <a:ea typeface="微软雅黑" panose="020B0503020204020204" charset="-122"/>
            </a:endParaRPr>
          </a:p>
        </p:txBody>
      </p:sp>
      <p:sp>
        <p:nvSpPr>
          <p:cNvPr id="12" name="矩形 11"/>
          <p:cNvSpPr/>
          <p:nvPr/>
        </p:nvSpPr>
        <p:spPr>
          <a:xfrm>
            <a:off x="2786050" y="335756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版本经理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3" name="矩形 12"/>
          <p:cNvSpPr/>
          <p:nvPr/>
        </p:nvSpPr>
        <p:spPr>
          <a:xfrm>
            <a:off x="2786050" y="385762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项目经理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4" name="矩形 13"/>
          <p:cNvSpPr/>
          <p:nvPr/>
        </p:nvSpPr>
        <p:spPr>
          <a:xfrm>
            <a:off x="2786050" y="278605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产品经理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5" name="矩形 14"/>
          <p:cNvSpPr/>
          <p:nvPr/>
        </p:nvSpPr>
        <p:spPr>
          <a:xfrm>
            <a:off x="2786050" y="228599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产品线总监</a:t>
            </a:r>
            <a:endParaRPr lang="zh-CN" altLang="en-US" sz="1400" dirty="0" smtClean="0">
              <a:solidFill>
                <a:schemeClr val="tx1"/>
              </a:solidFill>
              <a:latin typeface="仿宋" panose="02010609060101010101" charset="-122"/>
              <a:ea typeface="微软雅黑" panose="020B0503020204020204" charset="-122"/>
            </a:endParaRPr>
          </a:p>
        </p:txBody>
      </p:sp>
      <p:sp>
        <p:nvSpPr>
          <p:cNvPr id="16" name="矩形 15"/>
          <p:cNvSpPr/>
          <p:nvPr/>
        </p:nvSpPr>
        <p:spPr>
          <a:xfrm>
            <a:off x="857224" y="335756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研究部经理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7" name="矩形 16"/>
          <p:cNvSpPr/>
          <p:nvPr/>
        </p:nvSpPr>
        <p:spPr>
          <a:xfrm>
            <a:off x="857224" y="385762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项目经理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8" name="矩形 17"/>
          <p:cNvSpPr/>
          <p:nvPr/>
        </p:nvSpPr>
        <p:spPr>
          <a:xfrm>
            <a:off x="857224" y="278605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部门总经理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19" name="矩形 18"/>
          <p:cNvSpPr/>
          <p:nvPr/>
        </p:nvSpPr>
        <p:spPr>
          <a:xfrm>
            <a:off x="857224" y="228599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研究管理部总监</a:t>
            </a:r>
            <a:endParaRPr lang="zh-CN" altLang="en-US" sz="1400" dirty="0" smtClean="0">
              <a:solidFill>
                <a:schemeClr val="tx1"/>
              </a:solidFill>
              <a:latin typeface="仿宋" panose="02010609060101010101" charset="-122"/>
              <a:ea typeface="微软雅黑" panose="020B0503020204020204" charset="-122"/>
            </a:endParaRPr>
          </a:p>
        </p:txBody>
      </p:sp>
      <p:sp>
        <p:nvSpPr>
          <p:cNvPr id="20" name="矩形 19"/>
          <p:cNvSpPr/>
          <p:nvPr/>
        </p:nvSpPr>
        <p:spPr>
          <a:xfrm>
            <a:off x="5000628" y="3074620"/>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高级技术专家</a:t>
            </a:r>
            <a:endParaRPr lang="zh-CN" altLang="en-US" sz="1400" dirty="0" smtClean="0">
              <a:solidFill>
                <a:schemeClr val="tx1"/>
              </a:solidFill>
              <a:latin typeface="仿宋" panose="02010609060101010101" charset="-122"/>
              <a:ea typeface="微软雅黑" panose="020B0503020204020204" charset="-122"/>
            </a:endParaRPr>
          </a:p>
        </p:txBody>
      </p:sp>
      <p:sp>
        <p:nvSpPr>
          <p:cNvPr id="21" name="矩形 20"/>
          <p:cNvSpPr/>
          <p:nvPr/>
        </p:nvSpPr>
        <p:spPr>
          <a:xfrm>
            <a:off x="5000628" y="385762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技术专家</a:t>
            </a:r>
            <a:endParaRPr lang="zh-CN" altLang="en-US" sz="1400" dirty="0" smtClean="0">
              <a:solidFill>
                <a:schemeClr val="tx1"/>
              </a:solidFill>
              <a:latin typeface="仿宋" panose="02010609060101010101" charset="-122"/>
              <a:ea typeface="微软雅黑" panose="020B0503020204020204" charset="-122"/>
            </a:endParaRPr>
          </a:p>
        </p:txBody>
      </p:sp>
      <p:sp>
        <p:nvSpPr>
          <p:cNvPr id="22" name="矩形 21"/>
          <p:cNvSpPr/>
          <p:nvPr/>
        </p:nvSpPr>
        <p:spPr>
          <a:xfrm>
            <a:off x="5000628" y="228599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资深技术专家</a:t>
            </a:r>
            <a:endParaRPr lang="zh-CN" altLang="en-US" sz="1400" dirty="0" smtClean="0">
              <a:solidFill>
                <a:schemeClr val="tx1"/>
              </a:solidFill>
              <a:latin typeface="仿宋" panose="02010609060101010101" charset="-122"/>
              <a:ea typeface="微软雅黑" panose="020B0503020204020204" charset="-122"/>
            </a:endParaRPr>
          </a:p>
        </p:txBody>
      </p:sp>
      <p:sp>
        <p:nvSpPr>
          <p:cNvPr id="25" name="矩形 24"/>
          <p:cNvSpPr/>
          <p:nvPr/>
        </p:nvSpPr>
        <p:spPr>
          <a:xfrm>
            <a:off x="6929454" y="3074620"/>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中级系统工程师</a:t>
            </a:r>
            <a:endParaRPr lang="zh-CN" altLang="en-US" sz="1400" dirty="0" smtClean="0">
              <a:solidFill>
                <a:schemeClr val="tx1"/>
              </a:solidFill>
              <a:latin typeface="仿宋" panose="02010609060101010101" charset="-122"/>
              <a:ea typeface="微软雅黑" panose="020B0503020204020204" charset="-122"/>
            </a:endParaRPr>
          </a:p>
        </p:txBody>
      </p:sp>
      <p:sp>
        <p:nvSpPr>
          <p:cNvPr id="26" name="矩形 25"/>
          <p:cNvSpPr/>
          <p:nvPr/>
        </p:nvSpPr>
        <p:spPr>
          <a:xfrm>
            <a:off x="6929454" y="3857628"/>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初级系统工程师</a:t>
            </a:r>
            <a:endParaRPr lang="zh-CN" altLang="en-US" sz="1400" dirty="0" smtClean="0">
              <a:solidFill>
                <a:schemeClr val="tx1"/>
              </a:solidFill>
              <a:latin typeface="仿宋" panose="02010609060101010101" charset="-122"/>
              <a:ea typeface="微软雅黑" panose="020B0503020204020204" charset="-122"/>
            </a:endParaRPr>
          </a:p>
        </p:txBody>
      </p:sp>
      <p:sp>
        <p:nvSpPr>
          <p:cNvPr id="27" name="矩形 26"/>
          <p:cNvSpPr/>
          <p:nvPr/>
        </p:nvSpPr>
        <p:spPr>
          <a:xfrm>
            <a:off x="6929454" y="2285992"/>
            <a:ext cx="1643074" cy="357190"/>
          </a:xfrm>
          <a:prstGeom prst="rect">
            <a:avLst/>
          </a:prstGeom>
          <a:solidFill>
            <a:schemeClr val="accent5">
              <a:lumMod val="60000"/>
              <a:lumOff val="40000"/>
            </a:schemeClr>
          </a:solidFill>
          <a:ln>
            <a:noFill/>
          </a:ln>
          <a:scene3d>
            <a:camera prst="orthographicFront"/>
            <a:lightRig rig="threePt" dir="t"/>
          </a:scene3d>
          <a:sp3d>
            <a:bevelT/>
          </a:sp3d>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400" dirty="0" smtClean="0">
                <a:solidFill>
                  <a:schemeClr val="tx1"/>
                </a:solidFill>
                <a:latin typeface="仿宋" panose="02010609060101010101" charset="-122"/>
                <a:ea typeface="微软雅黑" panose="020B0503020204020204" charset="-122"/>
              </a:rPr>
              <a:t>高级系统工程师</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29" name="直接箭头连接符 28"/>
          <p:cNvCxnSpPr/>
          <p:nvPr/>
        </p:nvCxnSpPr>
        <p:spPr>
          <a:xfrm rot="5400000" flipH="1" flipV="1">
            <a:off x="4607670" y="6179412"/>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rot="5400000" flipH="1" flipV="1">
            <a:off x="4607670" y="5677660"/>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rot="5400000" flipH="1" flipV="1">
            <a:off x="4607670" y="5177594"/>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4714876" y="4588322"/>
            <a:ext cx="0" cy="19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1672330" y="4588322"/>
            <a:ext cx="594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37" name="直接箭头连接符 36"/>
          <p:cNvCxnSpPr/>
          <p:nvPr/>
        </p:nvCxnSpPr>
        <p:spPr>
          <a:xfrm rot="5400000" flipH="1" flipV="1">
            <a:off x="1463836" y="4410338"/>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8" name="直接箭头连接符 37"/>
          <p:cNvCxnSpPr/>
          <p:nvPr/>
        </p:nvCxnSpPr>
        <p:spPr>
          <a:xfrm rot="5400000" flipH="1" flipV="1">
            <a:off x="3391074" y="4410338"/>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39" name="直接箭头连接符 38"/>
          <p:cNvCxnSpPr/>
          <p:nvPr/>
        </p:nvCxnSpPr>
        <p:spPr>
          <a:xfrm rot="5400000" flipH="1" flipV="1">
            <a:off x="5677090" y="4410338"/>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直接箭头连接符 39"/>
          <p:cNvCxnSpPr/>
          <p:nvPr/>
        </p:nvCxnSpPr>
        <p:spPr>
          <a:xfrm rot="5400000" flipH="1" flipV="1">
            <a:off x="7463040" y="4410338"/>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rot="5400000" flipH="1" flipV="1">
            <a:off x="1534248" y="3748834"/>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rot="5400000" flipH="1" flipV="1">
            <a:off x="1535836" y="3248768"/>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rot="5400000" flipH="1" flipV="1">
            <a:off x="1535836" y="2677264"/>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4" name="直接箭头连接符 43"/>
          <p:cNvCxnSpPr/>
          <p:nvPr/>
        </p:nvCxnSpPr>
        <p:spPr>
          <a:xfrm rot="5400000" flipH="1" flipV="1">
            <a:off x="3461486" y="3748834"/>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5" name="直接箭头连接符 44"/>
          <p:cNvCxnSpPr/>
          <p:nvPr/>
        </p:nvCxnSpPr>
        <p:spPr>
          <a:xfrm rot="5400000" flipH="1" flipV="1">
            <a:off x="3463074" y="3248768"/>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6" name="直接箭头连接符 45"/>
          <p:cNvCxnSpPr/>
          <p:nvPr/>
        </p:nvCxnSpPr>
        <p:spPr>
          <a:xfrm rot="5400000" flipH="1" flipV="1">
            <a:off x="3463074" y="2677264"/>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7" name="直接箭头连接符 46"/>
          <p:cNvCxnSpPr/>
          <p:nvPr/>
        </p:nvCxnSpPr>
        <p:spPr>
          <a:xfrm rot="5400000" flipH="1" flipV="1">
            <a:off x="5678678" y="3676834"/>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8" name="直接箭头连接符 47"/>
          <p:cNvCxnSpPr/>
          <p:nvPr/>
        </p:nvCxnSpPr>
        <p:spPr>
          <a:xfrm rot="5400000" flipH="1" flipV="1">
            <a:off x="7464628" y="3676834"/>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rot="5400000" flipH="1" flipV="1">
            <a:off x="5678678" y="2893826"/>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50" name="直接箭头连接符 49"/>
          <p:cNvCxnSpPr/>
          <p:nvPr/>
        </p:nvCxnSpPr>
        <p:spPr>
          <a:xfrm rot="5400000" flipH="1" flipV="1">
            <a:off x="7464628" y="2893826"/>
            <a:ext cx="360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267055" y="2071678"/>
            <a:ext cx="490220" cy="3143272"/>
          </a:xfrm>
          <a:prstGeom prst="rect">
            <a:avLst/>
          </a:prstGeom>
          <a:noFill/>
        </p:spPr>
        <p:txBody>
          <a:bodyPr vert="eaVert" wrap="square" rtlCol="0">
            <a:spAutoFit/>
          </a:bodyPr>
          <a:lstStyle/>
          <a:p>
            <a:pPr algn="ctr"/>
            <a:r>
              <a:rPr lang="zh-CN" altLang="en-US" sz="2000" b="1" dirty="0" smtClean="0">
                <a:latin typeface="仿宋" panose="02010609060101010101" charset="-122"/>
                <a:ea typeface="微软雅黑" panose="020B0503020204020204" charset="-122"/>
              </a:rPr>
              <a:t>技术类</a:t>
            </a:r>
            <a:r>
              <a:rPr lang="zh-CN" altLang="en-US" sz="2000" dirty="0" smtClean="0">
                <a:latin typeface="仿宋" panose="02010609060101010101" charset="-122"/>
                <a:ea typeface="微软雅黑" panose="020B0503020204020204" charset="-122"/>
              </a:rPr>
              <a:t>职业发展通道</a:t>
            </a:r>
            <a:endParaRPr lang="zh-CN" altLang="en-US" sz="2000" dirty="0">
              <a:latin typeface="仿宋" panose="02010609060101010101" charset="-122"/>
              <a:ea typeface="微软雅黑" panose="020B0503020204020204" charset="-122"/>
            </a:endParaRPr>
          </a:p>
        </p:txBody>
      </p:sp>
      <p:sp>
        <p:nvSpPr>
          <p:cNvPr id="52" name="TextBox 51"/>
          <p:cNvSpPr txBox="1"/>
          <p:nvPr/>
        </p:nvSpPr>
        <p:spPr>
          <a:xfrm>
            <a:off x="1643042" y="4250304"/>
            <a:ext cx="1071570" cy="306705"/>
          </a:xfrm>
          <a:prstGeom prst="rect">
            <a:avLst/>
          </a:prstGeom>
          <a:noFill/>
        </p:spPr>
        <p:txBody>
          <a:bodyPr vert="horz" wrap="square" rtlCol="0" anchor="ctr" anchorCtr="1">
            <a:spAutoFit/>
          </a:bodyPr>
          <a:lstStyle/>
          <a:p>
            <a:pPr algn="ctr"/>
            <a:r>
              <a:rPr lang="zh-CN" altLang="en-US" sz="1400" b="1" dirty="0" smtClean="0">
                <a:latin typeface="仿宋" panose="02010609060101010101" charset="-122"/>
                <a:ea typeface="微软雅黑" panose="020B0503020204020204" charset="-122"/>
              </a:rPr>
              <a:t>职能管理</a:t>
            </a:r>
            <a:endParaRPr lang="zh-CN" altLang="en-US" sz="1400" b="1" dirty="0" smtClean="0">
              <a:latin typeface="仿宋" panose="02010609060101010101" charset="-122"/>
              <a:ea typeface="微软雅黑" panose="020B0503020204020204" charset="-122"/>
            </a:endParaRPr>
          </a:p>
        </p:txBody>
      </p:sp>
      <p:sp>
        <p:nvSpPr>
          <p:cNvPr id="53" name="TextBox 52"/>
          <p:cNvSpPr txBox="1"/>
          <p:nvPr/>
        </p:nvSpPr>
        <p:spPr>
          <a:xfrm>
            <a:off x="3571868" y="4231668"/>
            <a:ext cx="1071570" cy="306705"/>
          </a:xfrm>
          <a:prstGeom prst="rect">
            <a:avLst/>
          </a:prstGeom>
          <a:noFill/>
        </p:spPr>
        <p:txBody>
          <a:bodyPr vert="horz" wrap="square" rtlCol="0" anchor="ctr" anchorCtr="1">
            <a:spAutoFit/>
          </a:bodyPr>
          <a:lstStyle/>
          <a:p>
            <a:pPr algn="ctr"/>
            <a:r>
              <a:rPr lang="zh-CN" altLang="en-US" sz="1400" b="1" dirty="0" smtClean="0">
                <a:latin typeface="仿宋" panose="02010609060101010101" charset="-122"/>
                <a:ea typeface="微软雅黑" panose="020B0503020204020204" charset="-122"/>
              </a:rPr>
              <a:t>产品管理</a:t>
            </a:r>
            <a:endParaRPr lang="zh-CN" altLang="en-US" sz="1400" b="1" dirty="0" smtClean="0">
              <a:latin typeface="仿宋" panose="02010609060101010101" charset="-122"/>
              <a:ea typeface="微软雅黑" panose="020B0503020204020204" charset="-122"/>
            </a:endParaRPr>
          </a:p>
        </p:txBody>
      </p:sp>
      <p:sp>
        <p:nvSpPr>
          <p:cNvPr id="54" name="TextBox 53"/>
          <p:cNvSpPr txBox="1"/>
          <p:nvPr/>
        </p:nvSpPr>
        <p:spPr>
          <a:xfrm>
            <a:off x="4857752" y="4231668"/>
            <a:ext cx="1071570" cy="306705"/>
          </a:xfrm>
          <a:prstGeom prst="rect">
            <a:avLst/>
          </a:prstGeom>
          <a:noFill/>
        </p:spPr>
        <p:txBody>
          <a:bodyPr vert="horz" wrap="square" rtlCol="0" anchor="ctr" anchorCtr="1">
            <a:spAutoFit/>
          </a:bodyPr>
          <a:lstStyle/>
          <a:p>
            <a:pPr algn="ctr"/>
            <a:r>
              <a:rPr lang="zh-CN" altLang="en-US" sz="1400" b="1" dirty="0" smtClean="0">
                <a:latin typeface="仿宋" panose="02010609060101010101" charset="-122"/>
                <a:ea typeface="微软雅黑" panose="020B0503020204020204" charset="-122"/>
              </a:rPr>
              <a:t>领域发展</a:t>
            </a:r>
            <a:endParaRPr lang="zh-CN" altLang="en-US" sz="1400" b="1" dirty="0" smtClean="0">
              <a:latin typeface="仿宋" panose="02010609060101010101" charset="-122"/>
              <a:ea typeface="微软雅黑" panose="020B0503020204020204" charset="-122"/>
            </a:endParaRPr>
          </a:p>
        </p:txBody>
      </p:sp>
      <p:sp>
        <p:nvSpPr>
          <p:cNvPr id="55" name="TextBox 54"/>
          <p:cNvSpPr txBox="1"/>
          <p:nvPr/>
        </p:nvSpPr>
        <p:spPr>
          <a:xfrm>
            <a:off x="6500826" y="4231668"/>
            <a:ext cx="1071570" cy="306705"/>
          </a:xfrm>
          <a:prstGeom prst="rect">
            <a:avLst/>
          </a:prstGeom>
          <a:noFill/>
        </p:spPr>
        <p:txBody>
          <a:bodyPr vert="horz" wrap="square" rtlCol="0" anchor="ctr" anchorCtr="1">
            <a:spAutoFit/>
          </a:bodyPr>
          <a:lstStyle/>
          <a:p>
            <a:pPr algn="ctr"/>
            <a:r>
              <a:rPr lang="zh-CN" altLang="en-US" sz="1400" b="1" dirty="0" smtClean="0">
                <a:latin typeface="仿宋" panose="02010609060101010101" charset="-122"/>
                <a:ea typeface="微软雅黑" panose="020B0503020204020204" charset="-122"/>
              </a:rPr>
              <a:t>系统发展</a:t>
            </a:r>
            <a:endParaRPr lang="zh-CN" altLang="en-US" sz="1400" b="1" dirty="0" smtClean="0">
              <a:latin typeface="仿宋" panose="02010609060101010101" charset="-122"/>
              <a:ea typeface="微软雅黑" panose="020B0503020204020204" charset="-122"/>
            </a:endParaRPr>
          </a:p>
        </p:txBody>
      </p:sp>
      <p:sp>
        <p:nvSpPr>
          <p:cNvPr id="56" name="TextBox 55"/>
          <p:cNvSpPr txBox="1"/>
          <p:nvPr/>
        </p:nvSpPr>
        <p:spPr>
          <a:xfrm>
            <a:off x="1857356" y="1948123"/>
            <a:ext cx="1571636" cy="337185"/>
          </a:xfrm>
          <a:prstGeom prst="rect">
            <a:avLst/>
          </a:prstGeom>
          <a:noFill/>
        </p:spPr>
        <p:txBody>
          <a:bodyPr vert="horz" wrap="square" rtlCol="0" anchor="ctr" anchorCtr="1">
            <a:spAutoFit/>
          </a:bodyPr>
          <a:lstStyle/>
          <a:p>
            <a:pPr algn="ctr"/>
            <a:r>
              <a:rPr lang="zh-CN" altLang="en-US" sz="1600" b="1" dirty="0" smtClean="0">
                <a:latin typeface="仿宋" panose="02010609060101010101" charset="-122"/>
                <a:ea typeface="微软雅黑" panose="020B0503020204020204" charset="-122"/>
              </a:rPr>
              <a:t>技术管理职位</a:t>
            </a:r>
            <a:endParaRPr lang="zh-CN" altLang="en-US" sz="1600" b="1" dirty="0" smtClean="0">
              <a:latin typeface="仿宋" panose="02010609060101010101" charset="-122"/>
              <a:ea typeface="微软雅黑" panose="020B0503020204020204" charset="-122"/>
            </a:endParaRPr>
          </a:p>
        </p:txBody>
      </p:sp>
      <p:sp>
        <p:nvSpPr>
          <p:cNvPr id="57" name="TextBox 56"/>
          <p:cNvSpPr txBox="1"/>
          <p:nvPr/>
        </p:nvSpPr>
        <p:spPr>
          <a:xfrm>
            <a:off x="6000760" y="1929487"/>
            <a:ext cx="1571636" cy="337185"/>
          </a:xfrm>
          <a:prstGeom prst="rect">
            <a:avLst/>
          </a:prstGeom>
          <a:noFill/>
        </p:spPr>
        <p:txBody>
          <a:bodyPr vert="horz" wrap="square" rtlCol="0" anchor="ctr" anchorCtr="1">
            <a:spAutoFit/>
          </a:bodyPr>
          <a:lstStyle/>
          <a:p>
            <a:pPr algn="ctr"/>
            <a:r>
              <a:rPr lang="zh-CN" altLang="en-US" sz="1600" b="1" dirty="0" smtClean="0">
                <a:latin typeface="仿宋" panose="02010609060101010101" charset="-122"/>
                <a:ea typeface="微软雅黑" panose="020B0503020204020204" charset="-122"/>
              </a:rPr>
              <a:t>技术开发职位</a:t>
            </a:r>
            <a:endParaRPr lang="zh-CN" altLang="en-US" sz="1600" b="1" dirty="0" smtClean="0">
              <a:latin typeface="仿宋" panose="02010609060101010101" charset="-122"/>
              <a:ea typeface="微软雅黑" panose="020B0503020204020204" charset="-122"/>
            </a:endParaRPr>
          </a:p>
        </p:txBody>
      </p:sp>
      <p:cxnSp>
        <p:nvCxnSpPr>
          <p:cNvPr id="58" name="直接连接符 57"/>
          <p:cNvCxnSpPr/>
          <p:nvPr/>
        </p:nvCxnSpPr>
        <p:spPr>
          <a:xfrm>
            <a:off x="2632528" y="1802240"/>
            <a:ext cx="414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59" name="直接连接符 58"/>
          <p:cNvCxnSpPr/>
          <p:nvPr/>
        </p:nvCxnSpPr>
        <p:spPr>
          <a:xfrm>
            <a:off x="2643174" y="1802240"/>
            <a:ext cx="0" cy="19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60" name="直接连接符 59"/>
          <p:cNvCxnSpPr/>
          <p:nvPr/>
        </p:nvCxnSpPr>
        <p:spPr>
          <a:xfrm>
            <a:off x="6786578" y="1802240"/>
            <a:ext cx="0" cy="198000"/>
          </a:xfrm>
          <a:prstGeom prst="line">
            <a:avLst/>
          </a:prstGeom>
          <a:ln w="19050"/>
        </p:spPr>
        <p:style>
          <a:lnRef idx="1">
            <a:schemeClr val="dk1"/>
          </a:lnRef>
          <a:fillRef idx="0">
            <a:schemeClr val="dk1"/>
          </a:fillRef>
          <a:effectRef idx="0">
            <a:schemeClr val="dk1"/>
          </a:effectRef>
          <a:fontRef idx="minor">
            <a:schemeClr val="tx1"/>
          </a:fontRef>
        </p:style>
      </p:cxnSp>
      <p:cxnSp>
        <p:nvCxnSpPr>
          <p:cNvPr id="61" name="直接箭头连接符 60"/>
          <p:cNvCxnSpPr/>
          <p:nvPr/>
        </p:nvCxnSpPr>
        <p:spPr>
          <a:xfrm rot="5400000" flipH="1" flipV="1">
            <a:off x="4464794" y="1695132"/>
            <a:ext cx="216000" cy="1588"/>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62" name="椭圆 61"/>
          <p:cNvSpPr/>
          <p:nvPr/>
        </p:nvSpPr>
        <p:spPr>
          <a:xfrm>
            <a:off x="3714744" y="1214422"/>
            <a:ext cx="1643074" cy="428628"/>
          </a:xfrm>
          <a:prstGeom prst="ellipse">
            <a:avLst/>
          </a:prstGeom>
        </p:spPr>
        <p:style>
          <a:lnRef idx="2">
            <a:schemeClr val="accent5"/>
          </a:lnRef>
          <a:fillRef idx="1">
            <a:schemeClr val="lt1"/>
          </a:fillRef>
          <a:effectRef idx="0">
            <a:schemeClr val="accent5"/>
          </a:effectRef>
          <a:fontRef idx="minor">
            <a:schemeClr val="dk1"/>
          </a:fontRef>
        </p:style>
        <p:txBody>
          <a:bodyPr rtlCol="0" anchor="ctr" anchorCtr="1"/>
          <a:lstStyle/>
          <a:p>
            <a:pPr algn="ctr"/>
            <a:r>
              <a:rPr lang="zh-CN" altLang="en-US" sz="1600" dirty="0" smtClean="0">
                <a:solidFill>
                  <a:schemeClr val="tx1"/>
                </a:solidFill>
                <a:latin typeface="仿宋" panose="02010609060101010101" charset="-122"/>
                <a:ea typeface="微软雅黑" panose="020B0503020204020204" charset="-122"/>
              </a:rPr>
              <a:t>技术</a:t>
            </a:r>
            <a:r>
              <a:rPr lang="en-US" altLang="zh-CN" sz="1600" dirty="0" smtClean="0">
                <a:solidFill>
                  <a:schemeClr val="tx1"/>
                </a:solidFill>
                <a:latin typeface="仿宋" panose="02010609060101010101" charset="-122"/>
                <a:ea typeface="微软雅黑" panose="020B0503020204020204" charset="-122"/>
              </a:rPr>
              <a:t>VP</a:t>
            </a:r>
            <a:endParaRPr lang="zh-CN" altLang="en-US" sz="1600" dirty="0">
              <a:solidFill>
                <a:schemeClr val="tx1"/>
              </a:solidFill>
              <a:latin typeface="仿宋" panose="02010609060101010101"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优秀研发项目管理的特点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基于项目特征；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与时俱进；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知其然，知其所以然；</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满足公司要求；</a:t>
            </a:r>
            <a:endParaRPr lang="zh-CN" altLang="en-US" sz="2400" dirty="0">
              <a:latin typeface="仿宋" panose="02010609060101010101" charset="-122"/>
              <a:ea typeface="微软雅黑" panose="020B0503020204020204" charset="-122"/>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如何培养项目经理</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82893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周边部门锻炼；</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参加相关知识和技能培训；</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与一些具体有你想学习的技能的资深经理进行探讨；</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自我批评总结，不断学习总结；</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最根本的在于赋予充分的责权，敢于压担子；</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200" dirty="0" smtClean="0">
                <a:latin typeface="仿宋" panose="02010609060101010101" charset="-122"/>
                <a:ea typeface="微软雅黑" panose="020B0503020204020204" charset="-122"/>
              </a:rPr>
              <a:t>结束</a:t>
            </a:r>
            <a:endParaRPr lang="zh-CN" altLang="en-US" sz="3200" dirty="0" smtClean="0">
              <a:latin typeface="仿宋" panose="02010609060101010101"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策略管理的典型步骤</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研发项目的特征分析；</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研发项目的风险评估；</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研发项目的策略制定；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项目管理策略有效性的验证与调整；</a:t>
            </a:r>
            <a:endParaRPr lang="zh-CN" altLang="en-US" sz="2400" dirty="0">
              <a:latin typeface="仿宋" panose="02010609060101010101" charset="-122"/>
              <a:ea typeface="微软雅黑" panose="020B050302020402020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步骤一：研发项目的特征矩阵</a:t>
            </a:r>
            <a:endParaRPr lang="zh-CN" altLang="en-US" sz="3200" dirty="0" smtClean="0">
              <a:latin typeface="仿宋" panose="02010609060101010101" charset="-122"/>
              <a:ea typeface="微软雅黑" panose="020B0503020204020204" charset="-122"/>
            </a:endParaRPr>
          </a:p>
        </p:txBody>
      </p:sp>
      <p:sp>
        <p:nvSpPr>
          <p:cNvPr id="4" name="六边形 3"/>
          <p:cNvSpPr/>
          <p:nvPr/>
        </p:nvSpPr>
        <p:spPr>
          <a:xfrm>
            <a:off x="3357554" y="1714488"/>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需求明确度</a:t>
            </a:r>
            <a:endParaRPr lang="zh-CN" altLang="en-US" dirty="0" smtClean="0">
              <a:solidFill>
                <a:schemeClr val="tx1"/>
              </a:solidFill>
              <a:latin typeface="仿宋" panose="02010609060101010101" charset="-122"/>
              <a:ea typeface="微软雅黑" panose="020B0503020204020204" charset="-122"/>
            </a:endParaRPr>
          </a:p>
        </p:txBody>
      </p:sp>
      <p:sp>
        <p:nvSpPr>
          <p:cNvPr id="5" name="六边形 4"/>
          <p:cNvSpPr/>
          <p:nvPr/>
        </p:nvSpPr>
        <p:spPr>
          <a:xfrm>
            <a:off x="3357554" y="3286124"/>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项目特征模型</a:t>
            </a:r>
            <a:endParaRPr lang="zh-CN" altLang="en-US" dirty="0" smtClean="0">
              <a:solidFill>
                <a:schemeClr val="tx1"/>
              </a:solidFill>
              <a:latin typeface="仿宋" panose="02010609060101010101" charset="-122"/>
              <a:ea typeface="微软雅黑" panose="020B0503020204020204" charset="-122"/>
            </a:endParaRPr>
          </a:p>
        </p:txBody>
      </p:sp>
      <p:sp>
        <p:nvSpPr>
          <p:cNvPr id="6" name="六边形 5"/>
          <p:cNvSpPr/>
          <p:nvPr/>
        </p:nvSpPr>
        <p:spPr>
          <a:xfrm>
            <a:off x="1428728" y="2500306"/>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项目周期紧迫程度</a:t>
            </a:r>
            <a:endParaRPr lang="zh-CN" altLang="en-US" dirty="0" smtClean="0">
              <a:solidFill>
                <a:schemeClr val="tx1"/>
              </a:solidFill>
              <a:latin typeface="仿宋" panose="02010609060101010101" charset="-122"/>
              <a:ea typeface="微软雅黑" panose="020B0503020204020204" charset="-122"/>
            </a:endParaRPr>
          </a:p>
        </p:txBody>
      </p:sp>
      <p:sp>
        <p:nvSpPr>
          <p:cNvPr id="7" name="六边形 6"/>
          <p:cNvSpPr/>
          <p:nvPr/>
        </p:nvSpPr>
        <p:spPr>
          <a:xfrm>
            <a:off x="1428728" y="4060702"/>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产品定位清晰程度</a:t>
            </a:r>
            <a:endParaRPr lang="zh-CN" altLang="en-US" dirty="0" smtClean="0">
              <a:solidFill>
                <a:schemeClr val="tx1"/>
              </a:solidFill>
              <a:latin typeface="仿宋" panose="02010609060101010101" charset="-122"/>
              <a:ea typeface="微软雅黑" panose="020B0503020204020204" charset="-122"/>
            </a:endParaRPr>
          </a:p>
        </p:txBody>
      </p:sp>
      <p:sp>
        <p:nvSpPr>
          <p:cNvPr id="8" name="六边形 7"/>
          <p:cNvSpPr/>
          <p:nvPr/>
        </p:nvSpPr>
        <p:spPr>
          <a:xfrm>
            <a:off x="3357554" y="4846520"/>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团队默契程度</a:t>
            </a:r>
            <a:endParaRPr lang="zh-CN" altLang="en-US" dirty="0" smtClean="0">
              <a:solidFill>
                <a:schemeClr val="tx1"/>
              </a:solidFill>
              <a:latin typeface="仿宋" panose="02010609060101010101" charset="-122"/>
              <a:ea typeface="微软雅黑" panose="020B0503020204020204" charset="-122"/>
            </a:endParaRPr>
          </a:p>
        </p:txBody>
      </p:sp>
      <p:sp>
        <p:nvSpPr>
          <p:cNvPr id="9" name="六边形 8"/>
          <p:cNvSpPr/>
          <p:nvPr/>
        </p:nvSpPr>
        <p:spPr>
          <a:xfrm>
            <a:off x="5269520" y="2500306"/>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项目成本约束</a:t>
            </a:r>
            <a:endParaRPr lang="zh-CN" altLang="en-US" dirty="0" smtClean="0">
              <a:solidFill>
                <a:schemeClr val="tx1"/>
              </a:solidFill>
              <a:latin typeface="仿宋" panose="02010609060101010101" charset="-122"/>
              <a:ea typeface="微软雅黑" panose="020B0503020204020204" charset="-122"/>
            </a:endParaRPr>
          </a:p>
        </p:txBody>
      </p:sp>
      <p:sp>
        <p:nvSpPr>
          <p:cNvPr id="10" name="六边形 9"/>
          <p:cNvSpPr/>
          <p:nvPr/>
        </p:nvSpPr>
        <p:spPr>
          <a:xfrm>
            <a:off x="5269520" y="4060702"/>
            <a:ext cx="2160000" cy="1440000"/>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技术难度</a:t>
            </a:r>
            <a:endParaRPr lang="zh-CN" altLang="en-US"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项目特征：项目周期</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项目周期的紧迫程度</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隐含着项目需要在保证质量、需求全部实现、达到交付标准的前提</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 下的完成时间</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复杂项目需要分阶段评估；</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 -15%</a:t>
            </a:r>
            <a:r>
              <a:rPr lang="zh-CN" altLang="en-US" sz="2000" dirty="0" smtClean="0">
                <a:latin typeface="仿宋" panose="02010609060101010101" charset="-122"/>
                <a:ea typeface="微软雅黑" panose="020B0503020204020204" charset="-122"/>
              </a:rPr>
              <a:t>可以作为一般的阀值；</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项目特征：需求</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需求明确程度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基于对业务的理解程度；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新一代产品、独立项目（尤其是软件项目），在需求</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的明确程度方面并不乐观；</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延续上一代产品、在以前基础上做优化、定制、或者</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降低成本的项目，需求基本是明确和可控的；</a:t>
            </a:r>
            <a:endParaRPr lang="en-US" altLang="zh-CN" sz="2400" dirty="0" smtClean="0">
              <a:latin typeface="仿宋" panose="02010609060101010101" charset="-122"/>
              <a:ea typeface="微软雅黑" panose="020B0503020204020204" charset="-122"/>
            </a:endParaRPr>
          </a:p>
          <a:p>
            <a:pPr>
              <a:buNone/>
            </a:pPr>
            <a:endParaRPr lang="zh-CN" altLang="en-US" sz="2400" dirty="0">
              <a:latin typeface="仿宋" panose="02010609060101010101"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项目特征：成本</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项目成本约束</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目标成本可占产品总成本的</a:t>
            </a:r>
            <a:r>
              <a:rPr lang="en-US" altLang="zh-CN" sz="2000" dirty="0" smtClean="0">
                <a:latin typeface="仿宋" panose="02010609060101010101" charset="-122"/>
                <a:ea typeface="微软雅黑" panose="020B0503020204020204" charset="-122"/>
              </a:rPr>
              <a:t>70%</a:t>
            </a:r>
            <a:r>
              <a:rPr lang="zh-CN" altLang="en-US" sz="2000" dirty="0" smtClean="0">
                <a:latin typeface="仿宋" panose="02010609060101010101" charset="-122"/>
                <a:ea typeface="微软雅黑" panose="020B0503020204020204" charset="-122"/>
              </a:rPr>
              <a:t>以上，直接决定产品利润；</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若干次降成本项目会将产品成本推到一个极限；</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涉及到技术、采购、制造等多个领域；</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项目特征：技术难度</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技术难度</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技术不成熟是研发项目主要风险，管理手段无法化解；</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技术难度引起的风险与开发团队能力息息相关；</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技术问题应该早发现、早评估、早规划、早预研、早成熟；</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研发项目管理体系概述</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研发项目的过程管理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项目特征：团队</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团队的默契程度</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默契程度并非指技术能力；</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研发团队的主要成员</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业务和技术骨干沿袭了上一个项目团队的构成，</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并且上一个项目完成得比较顺畅，当前团队具有较高的默契程度；</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空降的项目经理，往往造成团队的默契程度欠缺；</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项目特征：产品定位</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产品定位的清晰程度</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产品上市后市场不成功，几乎都是由研发团队埋单的；</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“该产品针对哪个细分市场？未来属于我们公司的规模有多大？”；</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“该细分市场里典型的两三个客户是谁？他们关系产品的哪些特</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征？”；</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样例：确定项目特征</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328734"/>
          </a:xfrm>
        </p:spPr>
        <p:txBody>
          <a:bodyPr>
            <a:normAutofit/>
          </a:bodyPr>
          <a:lstStyle/>
          <a:p>
            <a:pPr>
              <a:buNone/>
            </a:pPr>
            <a:r>
              <a:rPr lang="en-US" altLang="zh-CN" sz="1800" dirty="0" smtClean="0">
                <a:latin typeface="仿宋" panose="02010609060101010101" charset="-122"/>
                <a:ea typeface="微软雅黑" panose="020B0503020204020204" charset="-122"/>
              </a:rPr>
              <a:t>·</a:t>
            </a:r>
            <a:r>
              <a:rPr lang="zh-CN" altLang="en-US" sz="1800" dirty="0" smtClean="0">
                <a:latin typeface="仿宋" panose="02010609060101010101" charset="-122"/>
                <a:ea typeface="微软雅黑" panose="020B0503020204020204" charset="-122"/>
              </a:rPr>
              <a:t>某项目属于公司战略级别项目，目的是快速开发一款极具竞争力的新一代产品，在一些关键的性能指标上面超越竞争产品，为公司赢回市场；如果想达到预期目的。势必采取新的技术方案（目前尚未成熟，但是初步的技术预研证实该技术方案可行）。</a:t>
            </a:r>
            <a:endParaRPr lang="en-US" altLang="zh-CN" sz="1800" dirty="0" smtClean="0">
              <a:latin typeface="仿宋" panose="02010609060101010101" charset="-122"/>
              <a:ea typeface="微软雅黑" panose="020B0503020204020204" charset="-122"/>
            </a:endParaRPr>
          </a:p>
          <a:p>
            <a:pPr>
              <a:buNone/>
            </a:pPr>
            <a:endParaRPr lang="zh-CN" altLang="en-US" sz="1800" dirty="0">
              <a:latin typeface="仿宋" panose="02010609060101010101" charset="-122"/>
              <a:ea typeface="微软雅黑" panose="020B0503020204020204" charset="-122"/>
            </a:endParaRPr>
          </a:p>
        </p:txBody>
      </p:sp>
      <p:graphicFrame>
        <p:nvGraphicFramePr>
          <p:cNvPr id="4" name="表格 3"/>
          <p:cNvGraphicFramePr>
            <a:graphicFrameLocks noGrp="1"/>
          </p:cNvGraphicFramePr>
          <p:nvPr/>
        </p:nvGraphicFramePr>
        <p:xfrm>
          <a:off x="714348" y="3000372"/>
          <a:ext cx="7786743" cy="3845560"/>
        </p:xfrm>
        <a:graphic>
          <a:graphicData uri="http://schemas.openxmlformats.org/drawingml/2006/table">
            <a:tbl>
              <a:tblPr firstRow="1" bandRow="1">
                <a:tableStyleId>{5C22544A-7EE6-4342-B048-85BDC9FD1C3A}</a:tableStyleId>
              </a:tblPr>
              <a:tblGrid>
                <a:gridCol w="2357454"/>
                <a:gridCol w="3500462"/>
                <a:gridCol w="1928827"/>
              </a:tblGrid>
              <a:tr h="370840">
                <a:tc>
                  <a:txBody>
                    <a:bodyPr/>
                    <a:lstStyle/>
                    <a:p>
                      <a:pPr algn="ctr"/>
                      <a:r>
                        <a:rPr lang="zh-CN" altLang="en-US" dirty="0" smtClean="0">
                          <a:latin typeface="仿宋" panose="02010609060101010101" charset="-122"/>
                          <a:ea typeface="微软雅黑" panose="020B0503020204020204" charset="-122"/>
                        </a:rPr>
                        <a:t>研发项目关键性要素</a:t>
                      </a:r>
                      <a:endParaRPr lang="zh-CN" altLang="en-US" dirty="0" smtClean="0">
                        <a:latin typeface="仿宋" panose="02010609060101010101" charset="-122"/>
                        <a:ea typeface="微软雅黑" panose="020B0503020204020204" charset="-122"/>
                      </a:endParaRPr>
                    </a:p>
                  </a:txBody>
                  <a:tcPr anchor="ctr" anchorCtr="1"/>
                </a:tc>
                <a:tc>
                  <a:txBody>
                    <a:bodyPr/>
                    <a:lstStyle/>
                    <a:p>
                      <a:pPr algn="ctr"/>
                      <a:r>
                        <a:rPr lang="zh-CN" altLang="en-US" dirty="0" smtClean="0">
                          <a:latin typeface="仿宋" panose="02010609060101010101" charset="-122"/>
                          <a:ea typeface="微软雅黑" panose="020B0503020204020204" charset="-122"/>
                        </a:rPr>
                        <a:t>当前项目特征描述</a:t>
                      </a:r>
                      <a:endParaRPr lang="zh-CN" altLang="en-US" dirty="0" smtClean="0">
                        <a:latin typeface="仿宋" panose="02010609060101010101" charset="-122"/>
                        <a:ea typeface="微软雅黑" panose="020B0503020204020204" charset="-122"/>
                      </a:endParaRPr>
                    </a:p>
                  </a:txBody>
                  <a:tcPr anchor="ctr" anchorCtr="1"/>
                </a:tc>
                <a:tc>
                  <a:txBody>
                    <a:bodyPr/>
                    <a:lstStyle/>
                    <a:p>
                      <a:pPr algn="ctr"/>
                      <a:r>
                        <a:rPr lang="zh-CN" altLang="en-US" dirty="0" smtClean="0">
                          <a:latin typeface="仿宋" panose="02010609060101010101" charset="-122"/>
                          <a:ea typeface="微软雅黑" panose="020B0503020204020204" charset="-122"/>
                        </a:rPr>
                        <a:t>风险等级</a:t>
                      </a:r>
                      <a:endParaRPr lang="zh-CN" altLang="en-US"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项目周期的紧迫程度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快速开发一款极具竞争力的新一代</a:t>
                      </a:r>
                      <a:endParaRPr lang="en-US" altLang="zh-CN" sz="1600" dirty="0" smtClean="0">
                        <a:latin typeface="仿宋" panose="02010609060101010101" charset="-122"/>
                        <a:ea typeface="微软雅黑" panose="020B0503020204020204" charset="-122"/>
                      </a:endParaRPr>
                    </a:p>
                    <a:p>
                      <a:pPr algn="l"/>
                      <a:r>
                        <a:rPr lang="en-US" altLang="zh-CN" sz="1600" dirty="0" smtClean="0">
                          <a:latin typeface="仿宋" panose="02010609060101010101" charset="-122"/>
                          <a:ea typeface="微软雅黑" panose="020B0503020204020204" charset="-122"/>
                        </a:rPr>
                        <a:t>  </a:t>
                      </a:r>
                      <a:r>
                        <a:rPr lang="zh-CN" altLang="en-US" sz="1600" dirty="0" smtClean="0">
                          <a:latin typeface="仿宋" panose="02010609060101010101" charset="-122"/>
                          <a:ea typeface="微软雅黑" panose="020B0503020204020204" charset="-122"/>
                        </a:rPr>
                        <a:t>产品</a:t>
                      </a:r>
                      <a:endParaRPr lang="zh-CN" altLang="en-US" sz="1600" dirty="0">
                        <a:latin typeface="仿宋" panose="02010609060101010101" charset="-122"/>
                        <a:ea typeface="微软雅黑" panose="020B0503020204020204" charset="-122"/>
                      </a:endParaRPr>
                    </a:p>
                  </a:txBody>
                  <a:tcPr anchor="ctr"/>
                </a:tc>
                <a:tc>
                  <a:txBody>
                    <a:bodyPr/>
                    <a:lstStyle/>
                    <a:p>
                      <a:pPr algn="ct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需求的明确程度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目标成本的约束</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技术难度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新技术方案目前尚未成熟，但是初</a:t>
                      </a:r>
                      <a:endParaRPr lang="en-US" altLang="zh-CN" sz="1600" dirty="0" smtClean="0">
                        <a:latin typeface="仿宋" panose="02010609060101010101" charset="-122"/>
                        <a:ea typeface="微软雅黑" panose="020B0503020204020204" charset="-122"/>
                      </a:endParaRPr>
                    </a:p>
                    <a:p>
                      <a:pPr algn="l"/>
                      <a:r>
                        <a:rPr lang="en-US" altLang="zh-CN" sz="1600" dirty="0" smtClean="0">
                          <a:latin typeface="仿宋" panose="02010609060101010101" charset="-122"/>
                          <a:ea typeface="微软雅黑" panose="020B0503020204020204" charset="-122"/>
                        </a:rPr>
                        <a:t>  </a:t>
                      </a:r>
                      <a:r>
                        <a:rPr lang="zh-CN" altLang="en-US" sz="1600" dirty="0" smtClean="0">
                          <a:latin typeface="仿宋" panose="02010609060101010101" charset="-122"/>
                          <a:ea typeface="微软雅黑" panose="020B0503020204020204" charset="-122"/>
                        </a:rPr>
                        <a:t>步的技术预研证实该技术方案可行</a:t>
                      </a:r>
                      <a:endParaRPr lang="zh-CN" altLang="en-US" sz="1600" dirty="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团队的默契程度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产品定位的清晰程度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样例：确定项目特征</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328734"/>
          </a:xfrm>
        </p:spPr>
        <p:txBody>
          <a:bodyPr>
            <a:normAutofit/>
          </a:bodyPr>
          <a:lstStyle/>
          <a:p>
            <a:pPr>
              <a:buNone/>
            </a:pPr>
            <a:r>
              <a:rPr lang="en-US" altLang="zh-CN" sz="1800" dirty="0" smtClean="0">
                <a:latin typeface="仿宋" panose="02010609060101010101" charset="-122"/>
                <a:ea typeface="微软雅黑" panose="020B0503020204020204" charset="-122"/>
              </a:rPr>
              <a:t>·</a:t>
            </a:r>
            <a:r>
              <a:rPr lang="zh-CN" altLang="en-US" sz="1800" dirty="0" smtClean="0">
                <a:latin typeface="仿宋" panose="02010609060101010101" charset="-122"/>
                <a:ea typeface="微软雅黑" panose="020B0503020204020204" charset="-122"/>
              </a:rPr>
              <a:t>某公司高层决定开发一款产品同时适合于高端和中端两个细分市场，并且需要将成本在现有的基础上降低</a:t>
            </a:r>
            <a:r>
              <a:rPr lang="en-US" altLang="zh-CN" sz="1800" dirty="0" smtClean="0">
                <a:latin typeface="仿宋" panose="02010609060101010101" charset="-122"/>
                <a:ea typeface="微软雅黑" panose="020B0503020204020204" charset="-122"/>
              </a:rPr>
              <a:t>30%</a:t>
            </a:r>
            <a:r>
              <a:rPr lang="zh-CN" altLang="en-US" sz="1800" dirty="0" smtClean="0">
                <a:latin typeface="仿宋" panose="02010609060101010101" charset="-122"/>
                <a:ea typeface="微软雅黑" panose="020B0503020204020204" charset="-122"/>
              </a:rPr>
              <a:t>，否则无力在市场竞争。</a:t>
            </a:r>
            <a:endParaRPr lang="en-US" altLang="zh-CN" sz="1800" dirty="0" smtClean="0">
              <a:latin typeface="仿宋" panose="02010609060101010101" charset="-122"/>
              <a:ea typeface="微软雅黑" panose="020B0503020204020204" charset="-122"/>
            </a:endParaRPr>
          </a:p>
          <a:p>
            <a:pPr>
              <a:buNone/>
            </a:pPr>
            <a:endParaRPr lang="zh-CN" altLang="en-US" sz="1800" dirty="0">
              <a:latin typeface="仿宋" panose="02010609060101010101" charset="-122"/>
              <a:ea typeface="微软雅黑" panose="020B0503020204020204" charset="-122"/>
            </a:endParaRPr>
          </a:p>
        </p:txBody>
      </p:sp>
      <p:graphicFrame>
        <p:nvGraphicFramePr>
          <p:cNvPr id="4" name="表格 3"/>
          <p:cNvGraphicFramePr>
            <a:graphicFrameLocks noGrp="1"/>
          </p:cNvGraphicFramePr>
          <p:nvPr/>
        </p:nvGraphicFramePr>
        <p:xfrm>
          <a:off x="714348" y="2488262"/>
          <a:ext cx="7786743" cy="3845560"/>
        </p:xfrm>
        <a:graphic>
          <a:graphicData uri="http://schemas.openxmlformats.org/drawingml/2006/table">
            <a:tbl>
              <a:tblPr firstRow="1" bandRow="1">
                <a:tableStyleId>{5C22544A-7EE6-4342-B048-85BDC9FD1C3A}</a:tableStyleId>
              </a:tblPr>
              <a:tblGrid>
                <a:gridCol w="2357454"/>
                <a:gridCol w="3500462"/>
                <a:gridCol w="1928827"/>
              </a:tblGrid>
              <a:tr h="370840">
                <a:tc>
                  <a:txBody>
                    <a:bodyPr/>
                    <a:lstStyle/>
                    <a:p>
                      <a:pPr algn="ctr"/>
                      <a:r>
                        <a:rPr lang="zh-CN" altLang="en-US" dirty="0" smtClean="0">
                          <a:latin typeface="仿宋" panose="02010609060101010101" charset="-122"/>
                          <a:ea typeface="微软雅黑" panose="020B0503020204020204" charset="-122"/>
                        </a:rPr>
                        <a:t>研发项目关键性要素</a:t>
                      </a:r>
                      <a:endParaRPr lang="zh-CN" altLang="en-US" dirty="0" smtClean="0">
                        <a:latin typeface="仿宋" panose="02010609060101010101" charset="-122"/>
                        <a:ea typeface="微软雅黑" panose="020B0503020204020204" charset="-122"/>
                      </a:endParaRPr>
                    </a:p>
                  </a:txBody>
                  <a:tcPr anchor="ctr" anchorCtr="1"/>
                </a:tc>
                <a:tc>
                  <a:txBody>
                    <a:bodyPr/>
                    <a:lstStyle/>
                    <a:p>
                      <a:pPr algn="ctr"/>
                      <a:r>
                        <a:rPr lang="zh-CN" altLang="en-US" dirty="0" smtClean="0">
                          <a:latin typeface="仿宋" panose="02010609060101010101" charset="-122"/>
                          <a:ea typeface="微软雅黑" panose="020B0503020204020204" charset="-122"/>
                        </a:rPr>
                        <a:t>当前项目特征描述</a:t>
                      </a:r>
                      <a:endParaRPr lang="zh-CN" altLang="en-US" dirty="0" smtClean="0">
                        <a:latin typeface="仿宋" panose="02010609060101010101" charset="-122"/>
                        <a:ea typeface="微软雅黑" panose="020B0503020204020204" charset="-122"/>
                      </a:endParaRPr>
                    </a:p>
                  </a:txBody>
                  <a:tcPr anchor="ctr" anchorCtr="1"/>
                </a:tc>
                <a:tc>
                  <a:txBody>
                    <a:bodyPr/>
                    <a:lstStyle/>
                    <a:p>
                      <a:pPr algn="ctr"/>
                      <a:r>
                        <a:rPr lang="zh-CN" altLang="en-US" dirty="0" smtClean="0">
                          <a:latin typeface="仿宋" panose="02010609060101010101" charset="-122"/>
                          <a:ea typeface="微软雅黑" panose="020B0503020204020204" charset="-122"/>
                        </a:rPr>
                        <a:t>风险等级</a:t>
                      </a:r>
                      <a:endParaRPr lang="zh-CN" altLang="en-US"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项目周期的紧迫程度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algn="ct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需求的明确程度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目标成本的约束</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将成本在现有的基础上降低</a:t>
                      </a:r>
                      <a:r>
                        <a:rPr lang="en-US" altLang="zh-CN" sz="1600" dirty="0" smtClean="0">
                          <a:latin typeface="仿宋" panose="02010609060101010101" charset="-122"/>
                          <a:ea typeface="微软雅黑" panose="020B0503020204020204" charset="-122"/>
                        </a:rPr>
                        <a:t>30%</a:t>
                      </a:r>
                      <a:endParaRPr lang="zh-CN" altLang="en-US" sz="1600" dirty="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技术难度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团队的默契程度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endParaRPr lang="en-US" altLang="zh-CN" sz="1600" dirty="0" smtClean="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r h="370840">
                <a:tc>
                  <a:txBody>
                    <a:bodyPr/>
                    <a:lstStyle/>
                    <a:p>
                      <a:pPr algn="ctr"/>
                      <a:r>
                        <a:rPr lang="zh-CN" altLang="en-US" sz="1600" dirty="0" smtClean="0">
                          <a:latin typeface="仿宋" panose="02010609060101010101" charset="-122"/>
                          <a:ea typeface="微软雅黑" panose="020B0503020204020204" charset="-122"/>
                        </a:rPr>
                        <a:t>产品定位的清晰程度</a:t>
                      </a:r>
                      <a:endParaRPr lang="zh-CN" altLang="en-US" sz="1600" dirty="0" smtClean="0">
                        <a:latin typeface="仿宋" panose="02010609060101010101" charset="-122"/>
                        <a:ea typeface="微软雅黑" panose="020B0503020204020204" charset="-122"/>
                      </a:endParaRPr>
                    </a:p>
                  </a:txBody>
                  <a:tcPr anchor="ctr" anchorCtr="1"/>
                </a:tc>
                <a:tc>
                  <a:txBody>
                    <a:bodyPr/>
                    <a:lstStyle/>
                    <a:p>
                      <a:pPr algn="l"/>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同时适合于高端和中端两个细分市</a:t>
                      </a:r>
                      <a:endParaRPr lang="en-US" altLang="zh-CN" sz="1600" dirty="0" smtClean="0">
                        <a:latin typeface="仿宋" panose="02010609060101010101" charset="-122"/>
                        <a:ea typeface="微软雅黑" panose="020B0503020204020204" charset="-122"/>
                      </a:endParaRPr>
                    </a:p>
                    <a:p>
                      <a:pPr algn="l"/>
                      <a:r>
                        <a:rPr lang="en-US" altLang="zh-CN" sz="1600" dirty="0" smtClean="0">
                          <a:latin typeface="仿宋" panose="02010609060101010101" charset="-122"/>
                          <a:ea typeface="微软雅黑" panose="020B0503020204020204" charset="-122"/>
                        </a:rPr>
                        <a:t>  </a:t>
                      </a:r>
                      <a:r>
                        <a:rPr lang="zh-CN" altLang="en-US" sz="1600" dirty="0" smtClean="0">
                          <a:latin typeface="仿宋" panose="02010609060101010101" charset="-122"/>
                          <a:ea typeface="微软雅黑" panose="020B0503020204020204" charset="-122"/>
                        </a:rPr>
                        <a:t>场</a:t>
                      </a:r>
                      <a:endParaRPr lang="zh-CN" altLang="en-US" sz="1600" dirty="0">
                        <a:latin typeface="仿宋" panose="02010609060101010101" charset="-122"/>
                        <a:ea typeface="微软雅黑" panose="020B050302020402020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latin typeface="仿宋" panose="02010609060101010101" charset="-122"/>
                          <a:ea typeface="微软雅黑" panose="020B0503020204020204" charset="-122"/>
                        </a:rPr>
                        <a:t>■高    □中    □低</a:t>
                      </a:r>
                      <a:endParaRPr lang="zh-CN" altLang="en-US" sz="1600" dirty="0" smtClean="0">
                        <a:latin typeface="仿宋" panose="02010609060101010101" charset="-122"/>
                        <a:ea typeface="微软雅黑" panose="020B0503020204020204" charset="-122"/>
                      </a:endParaRPr>
                    </a:p>
                  </a:txBody>
                  <a:tcPr anchor="ctr" anchorCtr="1"/>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探测项目特征的方法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探测项目特征的方法</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类比法；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领域专家法；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数据法；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牛眼法；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设问法；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谈判法；</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风险转化</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平衡法；</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步骤二：研发项目的风险评估</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我们采取简单的方式去评估项目的总体风险：</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假设风险评估为“高”记为</a:t>
            </a:r>
            <a:r>
              <a:rPr lang="en-US" altLang="zh-CN" sz="2000" dirty="0" smtClean="0">
                <a:latin typeface="仿宋" panose="02010609060101010101" charset="-122"/>
                <a:ea typeface="微软雅黑" panose="020B0503020204020204" charset="-122"/>
              </a:rPr>
              <a:t>2</a:t>
            </a:r>
            <a:r>
              <a:rPr lang="zh-CN" altLang="en-US" sz="2000" dirty="0" smtClean="0">
                <a:latin typeface="仿宋" panose="02010609060101010101" charset="-122"/>
                <a:ea typeface="微软雅黑" panose="020B0503020204020204" charset="-122"/>
              </a:rPr>
              <a:t>分，风险评估为“中”记为</a:t>
            </a:r>
            <a:r>
              <a:rPr lang="en-US" altLang="zh-CN" sz="2000" dirty="0" smtClean="0">
                <a:latin typeface="仿宋" panose="02010609060101010101" charset="-122"/>
                <a:ea typeface="微软雅黑" panose="020B0503020204020204" charset="-122"/>
              </a:rPr>
              <a:t>1</a:t>
            </a:r>
            <a:r>
              <a:rPr lang="zh-CN" altLang="en-US" sz="2000" dirty="0" smtClean="0">
                <a:latin typeface="仿宋" panose="02010609060101010101" charset="-122"/>
                <a:ea typeface="微软雅黑" panose="020B0503020204020204" charset="-122"/>
              </a:rPr>
              <a:t>分，</a:t>
            </a:r>
            <a:endParaRPr lang="en-US" altLang="zh-CN" sz="2000" dirty="0" smtClean="0">
              <a:latin typeface="仿宋" panose="02010609060101010101" charset="-122"/>
              <a:ea typeface="微软雅黑" panose="020B0503020204020204" charset="-122"/>
            </a:endParaRPr>
          </a:p>
          <a:p>
            <a:pPr>
              <a:buNone/>
            </a:pPr>
            <a:r>
              <a:rPr lang="zh-CN" altLang="en-US" sz="2000" dirty="0" smtClean="0">
                <a:latin typeface="仿宋" panose="02010609060101010101" charset="-122"/>
                <a:ea typeface="微软雅黑" panose="020B0503020204020204" charset="-122"/>
              </a:rPr>
              <a:t>    风险评估为“低”记为</a:t>
            </a:r>
            <a:r>
              <a:rPr lang="en-US" altLang="zh-CN" sz="2000" dirty="0" smtClean="0">
                <a:latin typeface="仿宋" panose="02010609060101010101" charset="-122"/>
                <a:ea typeface="微软雅黑" panose="020B0503020204020204" charset="-122"/>
              </a:rPr>
              <a:t>0</a:t>
            </a:r>
            <a:r>
              <a:rPr lang="zh-CN" altLang="en-US" sz="2000" dirty="0" smtClean="0">
                <a:latin typeface="仿宋" panose="02010609060101010101" charset="-122"/>
                <a:ea typeface="微软雅黑" panose="020B0503020204020204" charset="-122"/>
              </a:rPr>
              <a:t>分；</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六大关键性要素的风险评估得分总和超过</a:t>
            </a:r>
            <a:r>
              <a:rPr lang="en-US" altLang="zh-CN" sz="2000" dirty="0" smtClean="0">
                <a:latin typeface="仿宋" panose="02010609060101010101" charset="-122"/>
                <a:ea typeface="微软雅黑" panose="020B0503020204020204" charset="-122"/>
              </a:rPr>
              <a:t>3</a:t>
            </a:r>
            <a:r>
              <a:rPr lang="zh-CN" altLang="en-US" sz="2000" dirty="0" smtClean="0">
                <a:latin typeface="仿宋" panose="02010609060101010101" charset="-122"/>
                <a:ea typeface="微软雅黑" panose="020B0503020204020204" charset="-122"/>
              </a:rPr>
              <a:t>分时，预示项目风险和</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实现难度极高；</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总分为</a:t>
            </a:r>
            <a:r>
              <a:rPr lang="en-US" altLang="zh-CN" sz="2000" dirty="0" smtClean="0">
                <a:latin typeface="仿宋" panose="02010609060101010101" charset="-122"/>
                <a:ea typeface="微软雅黑" panose="020B0503020204020204" charset="-122"/>
              </a:rPr>
              <a:t>3</a:t>
            </a:r>
            <a:r>
              <a:rPr lang="zh-CN" altLang="en-US" sz="2000" dirty="0" smtClean="0">
                <a:latin typeface="仿宋" panose="02010609060101010101" charset="-122"/>
                <a:ea typeface="微软雅黑" panose="020B0503020204020204" charset="-122"/>
              </a:rPr>
              <a:t>分时，预示着项目风险为高，项目实施难度较大，需要强</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有力的外部资源进行支持，对项目经理的业务能力和管理能力要求</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高；</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总分为</a:t>
            </a:r>
            <a:r>
              <a:rPr lang="en-US" altLang="zh-CN" sz="2000" dirty="0" smtClean="0">
                <a:latin typeface="仿宋" panose="02010609060101010101" charset="-122"/>
                <a:ea typeface="微软雅黑" panose="020B0503020204020204" charset="-122"/>
              </a:rPr>
              <a:t>2</a:t>
            </a:r>
            <a:r>
              <a:rPr lang="zh-CN" altLang="en-US" sz="2000" dirty="0" smtClean="0">
                <a:latin typeface="仿宋" panose="02010609060101010101" charset="-122"/>
                <a:ea typeface="微软雅黑" panose="020B0503020204020204" charset="-122"/>
              </a:rPr>
              <a:t>分时，预示着项目风险为中，通过项目组的积极努力可以</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达到预期的目标 ；</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总分为</a:t>
            </a:r>
            <a:r>
              <a:rPr lang="en-US" altLang="zh-CN" sz="2000" dirty="0" smtClean="0">
                <a:latin typeface="仿宋" panose="02010609060101010101" charset="-122"/>
                <a:ea typeface="微软雅黑" panose="020B0503020204020204" charset="-122"/>
              </a:rPr>
              <a:t>1</a:t>
            </a:r>
            <a:r>
              <a:rPr lang="zh-CN" altLang="en-US" sz="2000" dirty="0" smtClean="0">
                <a:latin typeface="仿宋" panose="02010609060101010101" charset="-122"/>
                <a:ea typeface="微软雅黑" panose="020B0503020204020204" charset="-122"/>
              </a:rPr>
              <a:t>分或者</a:t>
            </a:r>
            <a:r>
              <a:rPr lang="en-US" altLang="zh-CN" sz="2000" dirty="0" smtClean="0">
                <a:latin typeface="仿宋" panose="02010609060101010101" charset="-122"/>
                <a:ea typeface="微软雅黑" panose="020B0503020204020204" charset="-122"/>
              </a:rPr>
              <a:t>0</a:t>
            </a:r>
            <a:r>
              <a:rPr lang="zh-CN" altLang="en-US" sz="2000" dirty="0" smtClean="0">
                <a:latin typeface="仿宋" panose="02010609060101010101" charset="-122"/>
                <a:ea typeface="微软雅黑" panose="020B0503020204020204" charset="-122"/>
              </a:rPr>
              <a:t>分时，项目风险较低，比较容易管理和达到目标，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对项目经理要求较低；</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总结：项目特征要素之间的依赖关系</a:t>
            </a:r>
            <a:endParaRPr lang="zh-CN" altLang="en-US" sz="3200" dirty="0" smtClean="0">
              <a:latin typeface="仿宋" panose="02010609060101010101" charset="-122"/>
              <a:ea typeface="微软雅黑" panose="020B0503020204020204" charset="-122"/>
            </a:endParaRPr>
          </a:p>
        </p:txBody>
      </p:sp>
      <p:sp>
        <p:nvSpPr>
          <p:cNvPr id="4" name="六边形 3"/>
          <p:cNvSpPr/>
          <p:nvPr/>
        </p:nvSpPr>
        <p:spPr>
          <a:xfrm>
            <a:off x="911802" y="3643314"/>
            <a:ext cx="2160000" cy="85725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需求明确度</a:t>
            </a:r>
            <a:endParaRPr lang="zh-CN" altLang="en-US" dirty="0" smtClean="0">
              <a:solidFill>
                <a:schemeClr val="tx1"/>
              </a:solidFill>
              <a:latin typeface="仿宋" panose="02010609060101010101" charset="-122"/>
              <a:ea typeface="微软雅黑" panose="020B0503020204020204" charset="-122"/>
            </a:endParaRPr>
          </a:p>
        </p:txBody>
      </p:sp>
      <p:sp>
        <p:nvSpPr>
          <p:cNvPr id="6" name="六边形 5"/>
          <p:cNvSpPr/>
          <p:nvPr/>
        </p:nvSpPr>
        <p:spPr>
          <a:xfrm>
            <a:off x="3214678" y="1703248"/>
            <a:ext cx="2160000" cy="797058"/>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项目周期紧迫程度</a:t>
            </a:r>
            <a:endParaRPr lang="zh-CN" altLang="en-US" dirty="0" smtClean="0">
              <a:solidFill>
                <a:schemeClr val="tx1"/>
              </a:solidFill>
              <a:latin typeface="仿宋" panose="02010609060101010101" charset="-122"/>
              <a:ea typeface="微软雅黑" panose="020B0503020204020204" charset="-122"/>
            </a:endParaRPr>
          </a:p>
        </p:txBody>
      </p:sp>
      <p:sp>
        <p:nvSpPr>
          <p:cNvPr id="8" name="六边形 7"/>
          <p:cNvSpPr/>
          <p:nvPr/>
        </p:nvSpPr>
        <p:spPr>
          <a:xfrm>
            <a:off x="6572264" y="1714488"/>
            <a:ext cx="2160000" cy="797058"/>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团队默契程度</a:t>
            </a:r>
            <a:endParaRPr lang="zh-CN" altLang="en-US" dirty="0" smtClean="0">
              <a:solidFill>
                <a:schemeClr val="tx1"/>
              </a:solidFill>
              <a:latin typeface="仿宋" panose="02010609060101010101" charset="-122"/>
              <a:ea typeface="微软雅黑" panose="020B0503020204020204" charset="-122"/>
            </a:endParaRPr>
          </a:p>
        </p:txBody>
      </p:sp>
      <p:sp>
        <p:nvSpPr>
          <p:cNvPr id="9" name="六边形 8"/>
          <p:cNvSpPr/>
          <p:nvPr/>
        </p:nvSpPr>
        <p:spPr>
          <a:xfrm>
            <a:off x="3214678" y="3643314"/>
            <a:ext cx="2160000" cy="85725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项目成本约束</a:t>
            </a:r>
            <a:endParaRPr lang="zh-CN" altLang="en-US" dirty="0" smtClean="0">
              <a:solidFill>
                <a:schemeClr val="tx1"/>
              </a:solidFill>
              <a:latin typeface="仿宋" panose="02010609060101010101" charset="-122"/>
              <a:ea typeface="微软雅黑" panose="020B0503020204020204" charset="-122"/>
            </a:endParaRPr>
          </a:p>
        </p:txBody>
      </p:sp>
      <p:sp>
        <p:nvSpPr>
          <p:cNvPr id="10" name="六边形 9"/>
          <p:cNvSpPr/>
          <p:nvPr/>
        </p:nvSpPr>
        <p:spPr>
          <a:xfrm>
            <a:off x="5572132" y="3643314"/>
            <a:ext cx="2160000" cy="85725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技术难度</a:t>
            </a:r>
            <a:endParaRPr lang="zh-CN" altLang="en-US" dirty="0" smtClean="0">
              <a:solidFill>
                <a:schemeClr val="tx1"/>
              </a:solidFill>
              <a:latin typeface="仿宋" panose="02010609060101010101" charset="-122"/>
              <a:ea typeface="微软雅黑" panose="020B0503020204020204" charset="-122"/>
            </a:endParaRPr>
          </a:p>
        </p:txBody>
      </p:sp>
      <p:sp>
        <p:nvSpPr>
          <p:cNvPr id="11" name="六边形 10"/>
          <p:cNvSpPr/>
          <p:nvPr/>
        </p:nvSpPr>
        <p:spPr>
          <a:xfrm>
            <a:off x="3286116" y="5429264"/>
            <a:ext cx="2160000" cy="857256"/>
          </a:xfrm>
          <a:prstGeom prst="hexag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产品定位清晰程度</a:t>
            </a:r>
            <a:endParaRPr lang="zh-CN" altLang="en-US" dirty="0" smtClean="0">
              <a:solidFill>
                <a:schemeClr val="tx1"/>
              </a:solidFill>
              <a:latin typeface="仿宋" panose="02010609060101010101" charset="-122"/>
              <a:ea typeface="微软雅黑" panose="020B0503020204020204" charset="-122"/>
            </a:endParaRPr>
          </a:p>
        </p:txBody>
      </p:sp>
      <p:sp>
        <p:nvSpPr>
          <p:cNvPr id="12" name="右箭头 11"/>
          <p:cNvSpPr/>
          <p:nvPr/>
        </p:nvSpPr>
        <p:spPr>
          <a:xfrm rot="19178024">
            <a:off x="2040704" y="2759459"/>
            <a:ext cx="978408" cy="4846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3" name="上箭头 12"/>
          <p:cNvSpPr/>
          <p:nvPr/>
        </p:nvSpPr>
        <p:spPr>
          <a:xfrm>
            <a:off x="4071934" y="2593468"/>
            <a:ext cx="484632" cy="9784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4" name="上箭头 13"/>
          <p:cNvSpPr/>
          <p:nvPr/>
        </p:nvSpPr>
        <p:spPr>
          <a:xfrm rot="16200000">
            <a:off x="5676144" y="1610476"/>
            <a:ext cx="484632" cy="9784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5" name="上箭头 14"/>
          <p:cNvSpPr/>
          <p:nvPr/>
        </p:nvSpPr>
        <p:spPr>
          <a:xfrm rot="19022426">
            <a:off x="5857884" y="2500306"/>
            <a:ext cx="484632" cy="97840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6" name="上箭头 15"/>
          <p:cNvSpPr/>
          <p:nvPr/>
        </p:nvSpPr>
        <p:spPr>
          <a:xfrm>
            <a:off x="4071934" y="4572008"/>
            <a:ext cx="484632" cy="78581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7" name="上箭头 16"/>
          <p:cNvSpPr/>
          <p:nvPr/>
        </p:nvSpPr>
        <p:spPr>
          <a:xfrm rot="19377913">
            <a:off x="2616627" y="4638693"/>
            <a:ext cx="484632" cy="78581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8" name="上箭头 17"/>
          <p:cNvSpPr/>
          <p:nvPr/>
        </p:nvSpPr>
        <p:spPr>
          <a:xfrm rot="2420737">
            <a:off x="5625990" y="4635431"/>
            <a:ext cx="484632" cy="785818"/>
          </a:xfrm>
          <a:prstGeom prst="up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步骤三：设计项目管理策略</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根据之前完成的</a:t>
            </a:r>
            <a:r>
              <a:rPr lang="zh-CN" altLang="en-US" sz="2400" b="1" dirty="0" smtClean="0">
                <a:latin typeface="仿宋" panose="02010609060101010101" charset="-122"/>
                <a:ea typeface="微软雅黑" panose="020B0503020204020204" charset="-122"/>
              </a:rPr>
              <a:t>研发项目特征分析与风险评估</a:t>
            </a:r>
            <a:r>
              <a:rPr lang="zh-CN" altLang="en-US" sz="2400" dirty="0" smtClean="0">
                <a:latin typeface="仿宋" panose="02010609060101010101" charset="-122"/>
                <a:ea typeface="微软雅黑" panose="020B0503020204020204" charset="-122"/>
              </a:rPr>
              <a:t>，试确定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该项目的管理策略；</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确定流程关键活动</a:t>
            </a:r>
            <a:r>
              <a:rPr lang="en-US" altLang="zh-CN" sz="3200" dirty="0" smtClean="0">
                <a:latin typeface="仿宋" panose="02010609060101010101" charset="-122"/>
                <a:ea typeface="微软雅黑" panose="020B0503020204020204" charset="-122"/>
              </a:rPr>
              <a:t>/</a:t>
            </a:r>
            <a:r>
              <a:rPr lang="zh-CN" altLang="en-US" sz="3200" dirty="0" smtClean="0">
                <a:latin typeface="仿宋" panose="02010609060101010101" charset="-122"/>
                <a:ea typeface="微软雅黑" panose="020B0503020204020204" charset="-122"/>
              </a:rPr>
              <a:t>区域</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技术线</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关键技术预研、需求定义、概念选择、方案设计、技术评审、</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产品实现与测试、客户验证与试用。。。。。。</a:t>
            </a:r>
            <a:r>
              <a:rPr lang="en-US" altLang="zh-CN" sz="2000" dirty="0" smtClean="0">
                <a:latin typeface="仿宋" panose="02010609060101010101" charset="-122"/>
                <a:ea typeface="微软雅黑" panose="020B0503020204020204" charset="-122"/>
              </a:rPr>
              <a:t>   </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业务线</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（产品定义）、组建跨职能团队、业务计划与执行、上市准备、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发布评估。。。。。。</a:t>
            </a:r>
            <a:r>
              <a:rPr lang="en-US" altLang="zh-CN" sz="2000" dirty="0" smtClean="0">
                <a:latin typeface="仿宋" panose="02010609060101010101" charset="-122"/>
                <a:ea typeface="微软雅黑" panose="020B0503020204020204" charset="-122"/>
              </a:rPr>
              <a:t>   </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管理线</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组建项目团队、团队建设、项目管理制度建立与宣贯、项目计划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与任务分配、监督与考核。。。。。。</a:t>
            </a:r>
            <a:r>
              <a:rPr lang="en-US" altLang="zh-CN" sz="2000" dirty="0" smtClean="0">
                <a:latin typeface="仿宋" panose="02010609060101010101" charset="-122"/>
                <a:ea typeface="微软雅黑" panose="020B0503020204020204" charset="-122"/>
              </a:rPr>
              <a:t>   </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步骤四：项目管理策略的验证与调整</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在项目突发重大事件</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变更、阶段总结时，可重新评估项目当前的特征并做出策略调整；</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项目管理策略需要在项目决策者、项目成员中间进行沟通、达成共识；</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需要考虑管理策略的一致性，不能朝令夕改；</a:t>
            </a:r>
            <a:r>
              <a:rPr lang="en-US" altLang="zh-CN" sz="2400" dirty="0" smtClean="0">
                <a:latin typeface="仿宋" panose="02010609060101010101" charset="-122"/>
                <a:ea typeface="微软雅黑" panose="020B0503020204020204" charset="-122"/>
              </a:rPr>
              <a:t>   </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研发项目的主要特点与难点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需求经常是不完整的、不清晰的、不稳定的；</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项目进度经常非常紧，赶工现象普遍；</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产品技术复杂，质量要求很高；</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对项目成员的经验和能力要求很高，项目人力成本比较高；</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项目规模大，项目成员数量多，沟通和协调难度大。</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结构化产品开发</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75749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产品开发流程结构化的原因</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为了管理好产品开发，产品开发必须成为结构合理、定义清楚的</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流程</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结构合理：自上而下的层次架构中，上层结构简单一些，越到下层</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越具体；</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定义清楚：每项工作都应该清楚地明确规定出来，所有与产品开发</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有关的人应该清楚他们所参与的是什么工作，用什么方法去完成；</a:t>
            </a:r>
            <a:endParaRPr lang="en-US" altLang="zh-CN" sz="2000" dirty="0" smtClean="0">
              <a:latin typeface="仿宋" panose="02010609060101010101" charset="-122"/>
              <a:ea typeface="微软雅黑" panose="020B0503020204020204" charset="-122"/>
            </a:endParaRPr>
          </a:p>
        </p:txBody>
      </p:sp>
      <p:graphicFrame>
        <p:nvGraphicFramePr>
          <p:cNvPr id="4" name="图示 3"/>
          <p:cNvGraphicFramePr/>
          <p:nvPr/>
        </p:nvGraphicFramePr>
        <p:xfrm>
          <a:off x="5000628" y="4357694"/>
          <a:ext cx="2714644" cy="20002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流程示例：集成产品开发流程框架</a:t>
            </a:r>
            <a:endParaRPr lang="zh-CN" altLang="en-US" sz="3200" dirty="0" smtClean="0">
              <a:latin typeface="仿宋" panose="02010609060101010101" charset="-122"/>
              <a:ea typeface="微软雅黑" panose="020B0503020204020204" charset="-122"/>
            </a:endParaRPr>
          </a:p>
        </p:txBody>
      </p:sp>
      <p:sp>
        <p:nvSpPr>
          <p:cNvPr id="5" name="矩形 4"/>
          <p:cNvSpPr/>
          <p:nvPr/>
        </p:nvSpPr>
        <p:spPr>
          <a:xfrm>
            <a:off x="214282" y="2071678"/>
            <a:ext cx="1285884" cy="500066"/>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产品规划流程</a:t>
            </a:r>
            <a:endParaRPr lang="zh-CN" altLang="en-US" sz="1200" dirty="0" smtClean="0">
              <a:latin typeface="仿宋" panose="02010609060101010101" charset="-122"/>
              <a:ea typeface="微软雅黑" panose="020B0503020204020204" charset="-122"/>
            </a:endParaRPr>
          </a:p>
        </p:txBody>
      </p:sp>
      <p:graphicFrame>
        <p:nvGraphicFramePr>
          <p:cNvPr id="9" name="表格 8"/>
          <p:cNvGraphicFramePr>
            <a:graphicFrameLocks noGrp="1"/>
          </p:cNvGraphicFramePr>
          <p:nvPr/>
        </p:nvGraphicFramePr>
        <p:xfrm>
          <a:off x="428596" y="1500174"/>
          <a:ext cx="8429684" cy="513716"/>
        </p:xfrm>
        <a:graphic>
          <a:graphicData uri="http://schemas.openxmlformats.org/drawingml/2006/table">
            <a:tbl>
              <a:tblPr firstRow="1" bandRow="1">
                <a:tableStyleId>{7DF18680-E054-41AD-8BC1-D1AEF772440D}</a:tableStyleId>
              </a:tblPr>
              <a:tblGrid>
                <a:gridCol w="1404947"/>
                <a:gridCol w="1404947"/>
                <a:gridCol w="976320"/>
                <a:gridCol w="2214578"/>
                <a:gridCol w="1143008"/>
                <a:gridCol w="1285884"/>
              </a:tblGrid>
              <a:tr h="513716">
                <a:tc>
                  <a:txBody>
                    <a:bodyPr/>
                    <a:lstStyle/>
                    <a:p>
                      <a:pPr algn="ctr"/>
                      <a:r>
                        <a:rPr lang="zh-CN" altLang="en-US" sz="1400" b="0" dirty="0" smtClean="0">
                          <a:solidFill>
                            <a:schemeClr val="tx1"/>
                          </a:solidFill>
                          <a:latin typeface="仿宋" panose="02010609060101010101" charset="-122"/>
                          <a:ea typeface="微软雅黑" panose="020B0503020204020204" charset="-122"/>
                        </a:rPr>
                        <a:t>产品规划</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c>
                  <a:txBody>
                    <a:bodyPr/>
                    <a:lstStyle/>
                    <a:p>
                      <a:r>
                        <a:rPr lang="zh-CN" altLang="en-US" sz="1400" b="0" dirty="0" smtClean="0">
                          <a:solidFill>
                            <a:schemeClr val="tx1"/>
                          </a:solidFill>
                          <a:latin typeface="仿宋" panose="02010609060101010101" charset="-122"/>
                          <a:ea typeface="微软雅黑" panose="020B0503020204020204" charset="-122"/>
                        </a:rPr>
                        <a:t>概念</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c>
                  <a:txBody>
                    <a:bodyPr/>
                    <a:lstStyle/>
                    <a:p>
                      <a:r>
                        <a:rPr lang="zh-CN" altLang="en-US" sz="1400" b="0" dirty="0" smtClean="0">
                          <a:solidFill>
                            <a:schemeClr val="tx1"/>
                          </a:solidFill>
                          <a:latin typeface="仿宋" panose="02010609060101010101" charset="-122"/>
                          <a:ea typeface="微软雅黑" panose="020B0503020204020204" charset="-122"/>
                        </a:rPr>
                        <a:t>计划</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c>
                  <a:txBody>
                    <a:bodyPr/>
                    <a:lstStyle/>
                    <a:p>
                      <a:r>
                        <a:rPr lang="zh-CN" altLang="en-US" sz="1400" b="0" dirty="0" smtClean="0">
                          <a:solidFill>
                            <a:schemeClr val="tx1"/>
                          </a:solidFill>
                          <a:latin typeface="仿宋" panose="02010609060101010101" charset="-122"/>
                          <a:ea typeface="微软雅黑" panose="020B0503020204020204" charset="-122"/>
                        </a:rPr>
                        <a:t>开发与测试</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c>
                  <a:txBody>
                    <a:bodyPr/>
                    <a:lstStyle/>
                    <a:p>
                      <a:r>
                        <a:rPr lang="zh-CN" altLang="en-US" sz="1400" b="0" dirty="0" smtClean="0">
                          <a:solidFill>
                            <a:schemeClr val="tx1"/>
                          </a:solidFill>
                          <a:latin typeface="仿宋" panose="02010609060101010101" charset="-122"/>
                          <a:ea typeface="微软雅黑" panose="020B0503020204020204" charset="-122"/>
                        </a:rPr>
                        <a:t>验证与发布</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c>
                  <a:txBody>
                    <a:bodyPr/>
                    <a:lstStyle/>
                    <a:p>
                      <a:r>
                        <a:rPr lang="zh-CN" altLang="en-US" sz="1400" b="0" dirty="0" smtClean="0">
                          <a:solidFill>
                            <a:schemeClr val="tx1"/>
                          </a:solidFill>
                          <a:latin typeface="仿宋" panose="02010609060101010101" charset="-122"/>
                          <a:ea typeface="微软雅黑" panose="020B0503020204020204" charset="-122"/>
                        </a:rPr>
                        <a:t>生命周期管理</a:t>
                      </a:r>
                      <a:endParaRPr lang="zh-CN" altLang="en-US" sz="1400" b="0" dirty="0" smtClean="0">
                        <a:solidFill>
                          <a:schemeClr val="tx1"/>
                        </a:solidFill>
                        <a:latin typeface="仿宋" panose="02010609060101010101" charset="-122"/>
                        <a:ea typeface="微软雅黑" panose="020B0503020204020204" charset="-122"/>
                      </a:endParaRPr>
                    </a:p>
                  </a:txBody>
                  <a:tcPr anchor="ctr" anchorCtr="1"/>
                </a:tc>
              </a:tr>
            </a:tbl>
          </a:graphicData>
        </a:graphic>
      </p:graphicFrame>
      <p:sp>
        <p:nvSpPr>
          <p:cNvPr id="10" name="矩形 9"/>
          <p:cNvSpPr/>
          <p:nvPr/>
        </p:nvSpPr>
        <p:spPr>
          <a:xfrm>
            <a:off x="500034" y="2714620"/>
            <a:ext cx="1285884" cy="500066"/>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市场需求管理流程</a:t>
            </a:r>
            <a:endParaRPr lang="zh-CN" altLang="en-US" sz="1200" dirty="0" smtClean="0">
              <a:latin typeface="仿宋" panose="02010609060101010101" charset="-122"/>
              <a:ea typeface="微软雅黑" panose="020B0503020204020204" charset="-122"/>
            </a:endParaRPr>
          </a:p>
        </p:txBody>
      </p:sp>
      <p:sp>
        <p:nvSpPr>
          <p:cNvPr id="11" name="矩形 10"/>
          <p:cNvSpPr/>
          <p:nvPr/>
        </p:nvSpPr>
        <p:spPr>
          <a:xfrm>
            <a:off x="500034" y="3714752"/>
            <a:ext cx="1285884" cy="500066"/>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项目任务书</a:t>
            </a:r>
            <a:endParaRPr lang="zh-CN" altLang="en-US" sz="1200" dirty="0" smtClean="0">
              <a:latin typeface="仿宋" panose="02010609060101010101" charset="-122"/>
              <a:ea typeface="微软雅黑" panose="020B0503020204020204" charset="-122"/>
            </a:endParaRPr>
          </a:p>
        </p:txBody>
      </p:sp>
      <p:sp>
        <p:nvSpPr>
          <p:cNvPr id="12" name="TextBox 11"/>
          <p:cNvSpPr txBox="1"/>
          <p:nvPr/>
        </p:nvSpPr>
        <p:spPr>
          <a:xfrm>
            <a:off x="1214414" y="3214686"/>
            <a:ext cx="4114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MRS</a:t>
            </a:r>
            <a:endParaRPr lang="en-US" altLang="zh-CN" sz="1200" dirty="0" smtClean="0">
              <a:latin typeface="仿宋" panose="02010609060101010101" charset="-122"/>
              <a:ea typeface="微软雅黑" panose="020B0503020204020204" charset="-122"/>
            </a:endParaRPr>
          </a:p>
        </p:txBody>
      </p:sp>
      <p:sp>
        <p:nvSpPr>
          <p:cNvPr id="13" name="TextBox 12"/>
          <p:cNvSpPr txBox="1"/>
          <p:nvPr/>
        </p:nvSpPr>
        <p:spPr>
          <a:xfrm>
            <a:off x="857224" y="4264231"/>
            <a:ext cx="937798" cy="275590"/>
          </a:xfrm>
          <a:prstGeom prst="rect">
            <a:avLst/>
          </a:prstGeom>
          <a:noFill/>
        </p:spPr>
        <p:txBody>
          <a:bodyPr wrap="square" rtlCol="0">
            <a:spAutoFit/>
          </a:bodyPr>
          <a:lstStyle/>
          <a:p>
            <a:r>
              <a:rPr lang="en-US" altLang="zh-CN" sz="1200" dirty="0" smtClean="0">
                <a:latin typeface="仿宋" panose="02010609060101010101" charset="-122"/>
                <a:ea typeface="微软雅黑" panose="020B0503020204020204" charset="-122"/>
              </a:rPr>
              <a:t>Charter</a:t>
            </a:r>
            <a:endParaRPr lang="en-US" altLang="zh-CN" sz="1200" dirty="0" smtClean="0">
              <a:latin typeface="仿宋" panose="02010609060101010101" charset="-122"/>
              <a:ea typeface="微软雅黑" panose="020B0503020204020204" charset="-122"/>
            </a:endParaRPr>
          </a:p>
        </p:txBody>
      </p:sp>
      <p:sp>
        <p:nvSpPr>
          <p:cNvPr id="14" name="矩形 13"/>
          <p:cNvSpPr/>
          <p:nvPr/>
        </p:nvSpPr>
        <p:spPr>
          <a:xfrm>
            <a:off x="1785918" y="2071678"/>
            <a:ext cx="2428892" cy="2643206"/>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t" anchorCtr="0"/>
          <a:lstStyle/>
          <a:p>
            <a:pPr algn="ctr"/>
            <a:r>
              <a:rPr lang="zh-CN" altLang="en-US" sz="1200" dirty="0" smtClean="0">
                <a:latin typeface="仿宋" panose="02010609060101010101" charset="-122"/>
                <a:ea typeface="微软雅黑" panose="020B0503020204020204" charset="-122"/>
              </a:rPr>
              <a:t>系统分析与设计</a:t>
            </a:r>
            <a:endParaRPr lang="zh-CN" altLang="en-US" sz="1200" dirty="0" smtClean="0">
              <a:latin typeface="仿宋" panose="02010609060101010101" charset="-122"/>
              <a:ea typeface="微软雅黑" panose="020B0503020204020204" charset="-122"/>
            </a:endParaRPr>
          </a:p>
        </p:txBody>
      </p:sp>
      <p:sp>
        <p:nvSpPr>
          <p:cNvPr id="15" name="矩形 14"/>
          <p:cNvSpPr/>
          <p:nvPr/>
        </p:nvSpPr>
        <p:spPr>
          <a:xfrm>
            <a:off x="1857356" y="2786058"/>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产品需求分析</a:t>
            </a:r>
            <a:endParaRPr lang="zh-CN" altLang="en-US" sz="1200" dirty="0" smtClean="0">
              <a:solidFill>
                <a:schemeClr val="tx1"/>
              </a:solidFill>
              <a:latin typeface="仿宋" panose="02010609060101010101" charset="-122"/>
              <a:ea typeface="微软雅黑" panose="020B0503020204020204" charset="-122"/>
            </a:endParaRPr>
          </a:p>
        </p:txBody>
      </p:sp>
      <p:sp>
        <p:nvSpPr>
          <p:cNvPr id="16" name="矩形 15"/>
          <p:cNvSpPr/>
          <p:nvPr/>
        </p:nvSpPr>
        <p:spPr>
          <a:xfrm>
            <a:off x="3000364" y="3500438"/>
            <a:ext cx="1143008"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产品总体设计</a:t>
            </a:r>
            <a:endParaRPr lang="zh-CN" altLang="en-US" sz="1200" dirty="0" smtClean="0">
              <a:solidFill>
                <a:schemeClr val="tx1"/>
              </a:solidFill>
              <a:latin typeface="仿宋" panose="02010609060101010101" charset="-122"/>
              <a:ea typeface="微软雅黑" panose="020B0503020204020204" charset="-122"/>
            </a:endParaRPr>
          </a:p>
        </p:txBody>
      </p:sp>
      <p:sp>
        <p:nvSpPr>
          <p:cNvPr id="17" name="矩形 16"/>
          <p:cNvSpPr/>
          <p:nvPr/>
        </p:nvSpPr>
        <p:spPr>
          <a:xfrm>
            <a:off x="4286248" y="2071678"/>
            <a:ext cx="1428760" cy="2643206"/>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zh-CN" altLang="en-US" sz="1400" dirty="0"/>
          </a:p>
        </p:txBody>
      </p:sp>
      <p:sp>
        <p:nvSpPr>
          <p:cNvPr id="18" name="矩形 17"/>
          <p:cNvSpPr/>
          <p:nvPr/>
        </p:nvSpPr>
        <p:spPr>
          <a:xfrm>
            <a:off x="4286248" y="2143116"/>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软件开发与测试</a:t>
            </a:r>
            <a:endParaRPr lang="zh-CN" altLang="en-US" sz="1200" dirty="0" smtClean="0">
              <a:solidFill>
                <a:schemeClr val="tx1"/>
              </a:solidFill>
              <a:latin typeface="仿宋" panose="02010609060101010101" charset="-122"/>
              <a:ea typeface="微软雅黑" panose="020B0503020204020204" charset="-122"/>
            </a:endParaRPr>
          </a:p>
        </p:txBody>
      </p:sp>
      <p:sp>
        <p:nvSpPr>
          <p:cNvPr id="19" name="矩形 18"/>
          <p:cNvSpPr/>
          <p:nvPr/>
        </p:nvSpPr>
        <p:spPr>
          <a:xfrm>
            <a:off x="4286248" y="2571744"/>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硬件开发与测试</a:t>
            </a:r>
            <a:endParaRPr lang="zh-CN" altLang="en-US" sz="1200" dirty="0" smtClean="0">
              <a:solidFill>
                <a:schemeClr val="tx1"/>
              </a:solidFill>
              <a:latin typeface="仿宋" panose="02010609060101010101" charset="-122"/>
              <a:ea typeface="微软雅黑" panose="020B0503020204020204" charset="-122"/>
            </a:endParaRPr>
          </a:p>
        </p:txBody>
      </p:sp>
      <p:sp>
        <p:nvSpPr>
          <p:cNvPr id="20" name="矩形 19"/>
          <p:cNvSpPr/>
          <p:nvPr/>
        </p:nvSpPr>
        <p:spPr>
          <a:xfrm>
            <a:off x="4286248" y="3000372"/>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结构开发</a:t>
            </a:r>
            <a:endParaRPr lang="zh-CN" altLang="en-US" sz="1200" dirty="0" smtClean="0">
              <a:solidFill>
                <a:schemeClr val="tx1"/>
              </a:solidFill>
              <a:latin typeface="仿宋" panose="02010609060101010101" charset="-122"/>
              <a:ea typeface="微软雅黑" panose="020B0503020204020204" charset="-122"/>
            </a:endParaRPr>
          </a:p>
        </p:txBody>
      </p:sp>
      <p:sp>
        <p:nvSpPr>
          <p:cNvPr id="21" name="矩形 20"/>
          <p:cNvSpPr/>
          <p:nvPr/>
        </p:nvSpPr>
        <p:spPr>
          <a:xfrm>
            <a:off x="4286248" y="3429000"/>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工艺开发</a:t>
            </a:r>
            <a:endParaRPr lang="zh-CN" altLang="en-US" sz="1200" dirty="0" smtClean="0">
              <a:solidFill>
                <a:schemeClr val="tx1"/>
              </a:solidFill>
              <a:latin typeface="仿宋" panose="02010609060101010101" charset="-122"/>
              <a:ea typeface="微软雅黑" panose="020B0503020204020204" charset="-122"/>
            </a:endParaRPr>
          </a:p>
        </p:txBody>
      </p:sp>
      <p:sp>
        <p:nvSpPr>
          <p:cNvPr id="22" name="矩形 21"/>
          <p:cNvSpPr/>
          <p:nvPr/>
        </p:nvSpPr>
        <p:spPr>
          <a:xfrm>
            <a:off x="4286248" y="3857628"/>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芯片开发与测试</a:t>
            </a:r>
            <a:endParaRPr lang="zh-CN" altLang="en-US" sz="1200" dirty="0" smtClean="0">
              <a:solidFill>
                <a:schemeClr val="tx1"/>
              </a:solidFill>
              <a:latin typeface="仿宋" panose="02010609060101010101" charset="-122"/>
              <a:ea typeface="微软雅黑" panose="020B0503020204020204" charset="-122"/>
            </a:endParaRPr>
          </a:p>
        </p:txBody>
      </p:sp>
      <p:sp>
        <p:nvSpPr>
          <p:cNvPr id="23" name="矩形 22"/>
          <p:cNvSpPr/>
          <p:nvPr/>
        </p:nvSpPr>
        <p:spPr>
          <a:xfrm>
            <a:off x="4286248" y="4286256"/>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工业设计与开发</a:t>
            </a:r>
            <a:endParaRPr lang="zh-CN" altLang="en-US" sz="1200" dirty="0" smtClean="0">
              <a:solidFill>
                <a:schemeClr val="tx1"/>
              </a:solidFill>
              <a:latin typeface="仿宋" panose="02010609060101010101" charset="-122"/>
              <a:ea typeface="微软雅黑" panose="020B0503020204020204" charset="-122"/>
            </a:endParaRPr>
          </a:p>
        </p:txBody>
      </p:sp>
      <p:sp>
        <p:nvSpPr>
          <p:cNvPr id="24" name="矩形 23"/>
          <p:cNvSpPr/>
          <p:nvPr/>
        </p:nvSpPr>
        <p:spPr>
          <a:xfrm>
            <a:off x="5786446" y="2143116"/>
            <a:ext cx="285752" cy="257176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原型机集成与系统测试</a:t>
            </a:r>
            <a:endParaRPr lang="zh-CN" altLang="en-US" sz="1200" dirty="0" smtClean="0">
              <a:solidFill>
                <a:schemeClr val="tx1"/>
              </a:solidFill>
              <a:latin typeface="仿宋" panose="02010609060101010101" charset="-122"/>
              <a:ea typeface="微软雅黑" panose="020B0503020204020204" charset="-122"/>
            </a:endParaRPr>
          </a:p>
        </p:txBody>
      </p:sp>
      <p:sp>
        <p:nvSpPr>
          <p:cNvPr id="25" name="矩形 24"/>
          <p:cNvSpPr/>
          <p:nvPr/>
        </p:nvSpPr>
        <p:spPr>
          <a:xfrm>
            <a:off x="6143636" y="2143116"/>
            <a:ext cx="285752" cy="257176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中试验证与测试</a:t>
            </a:r>
            <a:endParaRPr lang="zh-CN" altLang="en-US" sz="1200" dirty="0" smtClean="0">
              <a:solidFill>
                <a:schemeClr val="tx1"/>
              </a:solidFill>
              <a:latin typeface="仿宋" panose="02010609060101010101" charset="-122"/>
              <a:ea typeface="微软雅黑" panose="020B0503020204020204" charset="-122"/>
            </a:endParaRPr>
          </a:p>
        </p:txBody>
      </p:sp>
      <p:sp>
        <p:nvSpPr>
          <p:cNvPr id="26" name="矩形 25"/>
          <p:cNvSpPr/>
          <p:nvPr/>
        </p:nvSpPr>
        <p:spPr>
          <a:xfrm>
            <a:off x="6500826" y="2143116"/>
            <a:ext cx="571504" cy="257176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试产验证</a:t>
            </a:r>
            <a:endParaRPr lang="en-US" altLang="zh-CN" sz="1200" dirty="0" smtClean="0">
              <a:solidFill>
                <a:schemeClr val="tx1"/>
              </a:solidFill>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solidFill>
                  <a:schemeClr val="tx1"/>
                </a:solidFill>
                <a:latin typeface="仿宋" panose="02010609060101010101" charset="-122"/>
                <a:ea typeface="微软雅黑" panose="020B0503020204020204" charset="-122"/>
              </a:rPr>
              <a:t>认证与标杆测试</a:t>
            </a:r>
            <a:endParaRPr lang="en-US" altLang="zh-CN" sz="1200" dirty="0" smtClean="0">
              <a:solidFill>
                <a:schemeClr val="tx1"/>
              </a:solidFill>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Beta</a:t>
            </a:r>
            <a:r>
              <a:rPr lang="zh-CN" altLang="en-US" sz="1200" dirty="0" smtClean="0">
                <a:solidFill>
                  <a:schemeClr val="tx1"/>
                </a:solidFill>
                <a:latin typeface="仿宋" panose="02010609060101010101" charset="-122"/>
                <a:ea typeface="微软雅黑" panose="020B0503020204020204" charset="-122"/>
              </a:rPr>
              <a:t>测试</a:t>
            </a:r>
            <a:endParaRPr lang="en-US" altLang="zh-CN" sz="1200" dirty="0" smtClean="0">
              <a:solidFill>
                <a:schemeClr val="tx1"/>
              </a:solidFill>
              <a:latin typeface="仿宋" panose="02010609060101010101" charset="-122"/>
              <a:ea typeface="微软雅黑" panose="020B0503020204020204" charset="-122"/>
            </a:endParaRPr>
          </a:p>
        </p:txBody>
      </p:sp>
      <p:sp>
        <p:nvSpPr>
          <p:cNvPr id="27" name="矩形 26"/>
          <p:cNvSpPr/>
          <p:nvPr/>
        </p:nvSpPr>
        <p:spPr>
          <a:xfrm>
            <a:off x="7143768" y="2143116"/>
            <a:ext cx="500066" cy="257176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发布准备</a:t>
            </a:r>
            <a:endParaRPr lang="en-US" altLang="zh-CN" sz="1200" dirty="0" smtClean="0">
              <a:solidFill>
                <a:schemeClr val="tx1"/>
              </a:solidFill>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solidFill>
                  <a:schemeClr val="tx1"/>
                </a:solidFill>
                <a:latin typeface="仿宋" panose="02010609060101010101" charset="-122"/>
                <a:ea typeface="微软雅黑" panose="020B0503020204020204" charset="-122"/>
              </a:rPr>
              <a:t>验收测试</a:t>
            </a:r>
            <a:endParaRPr lang="en-US" altLang="zh-CN" sz="1200" dirty="0" smtClean="0">
              <a:solidFill>
                <a:schemeClr val="tx1"/>
              </a:solidFill>
              <a:latin typeface="仿宋" panose="02010609060101010101" charset="-122"/>
              <a:ea typeface="微软雅黑" panose="020B0503020204020204" charset="-122"/>
            </a:endParaRPr>
          </a:p>
        </p:txBody>
      </p:sp>
      <p:sp>
        <p:nvSpPr>
          <p:cNvPr id="28" name="矩形 27"/>
          <p:cNvSpPr/>
          <p:nvPr/>
        </p:nvSpPr>
        <p:spPr>
          <a:xfrm>
            <a:off x="7858148" y="2143116"/>
            <a:ext cx="714380" cy="2571768"/>
          </a:xfrm>
          <a:prstGeom prst="rect">
            <a:avLst/>
          </a:prstGeom>
          <a:ln>
            <a:prstDash val="dash"/>
          </a:ln>
        </p:spPr>
        <p:style>
          <a:lnRef idx="2">
            <a:schemeClr val="accent3"/>
          </a:lnRef>
          <a:fillRef idx="1">
            <a:schemeClr val="lt1"/>
          </a:fillRef>
          <a:effectRef idx="0">
            <a:schemeClr val="accent3"/>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制造</a:t>
            </a:r>
            <a:endParaRPr lang="en-US" altLang="zh-CN" sz="1200" dirty="0" smtClean="0">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营销</a:t>
            </a:r>
            <a:endParaRPr lang="en-US" altLang="zh-CN" sz="1200" dirty="0" smtClean="0">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支持</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服务</a:t>
            </a:r>
            <a:endParaRPr lang="en-US" altLang="zh-CN" sz="1200" dirty="0" smtClean="0">
              <a:latin typeface="仿宋" panose="02010609060101010101" charset="-122"/>
              <a:ea typeface="微软雅黑" panose="020B0503020204020204" charset="-122"/>
            </a:endParaRPr>
          </a:p>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改进</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优化</a:t>
            </a:r>
            <a:endParaRPr lang="zh-CN" altLang="en-US" sz="1200" dirty="0">
              <a:latin typeface="仿宋" panose="02010609060101010101" charset="-122"/>
              <a:ea typeface="微软雅黑" panose="020B0503020204020204" charset="-122"/>
            </a:endParaRPr>
          </a:p>
        </p:txBody>
      </p:sp>
      <p:graphicFrame>
        <p:nvGraphicFramePr>
          <p:cNvPr id="29" name="表格 28"/>
          <p:cNvGraphicFramePr>
            <a:graphicFrameLocks noGrp="1"/>
          </p:cNvGraphicFramePr>
          <p:nvPr/>
        </p:nvGraphicFramePr>
        <p:xfrm>
          <a:off x="500034" y="4857760"/>
          <a:ext cx="8358246" cy="1645920"/>
        </p:xfrm>
        <a:graphic>
          <a:graphicData uri="http://schemas.openxmlformats.org/drawingml/2006/table">
            <a:tbl>
              <a:tblPr firstRow="1" bandRow="1">
                <a:tableStyleId>{7DF18680-E054-41AD-8BC1-D1AEF772440D}</a:tableStyleId>
              </a:tblPr>
              <a:tblGrid>
                <a:gridCol w="8358246"/>
              </a:tblGrid>
              <a:tr h="250033">
                <a:tc>
                  <a:txBody>
                    <a:bodyPr/>
                    <a:lstStyle/>
                    <a:p>
                      <a:pPr algn="ctr"/>
                      <a:r>
                        <a:rPr lang="zh-CN" altLang="en-US" sz="1200" dirty="0" smtClean="0">
                          <a:latin typeface="仿宋" panose="02010609060101010101" charset="-122"/>
                          <a:ea typeface="微软雅黑" panose="020B0503020204020204" charset="-122"/>
                        </a:rPr>
                        <a:t>业务决策（</a:t>
                      </a:r>
                      <a:r>
                        <a:rPr lang="en-US" altLang="zh-CN" sz="1200" dirty="0" smtClean="0">
                          <a:latin typeface="仿宋" panose="02010609060101010101" charset="-122"/>
                          <a:ea typeface="微软雅黑" panose="020B0503020204020204" charset="-122"/>
                        </a:rPr>
                        <a:t>DR</a:t>
                      </a:r>
                      <a:r>
                        <a:rPr lang="zh-CN" altLang="en-US" sz="1200" dirty="0" smtClean="0">
                          <a:latin typeface="仿宋" panose="02010609060101010101" charset="-122"/>
                          <a:ea typeface="微软雅黑" panose="020B0503020204020204" charset="-122"/>
                        </a:rPr>
                        <a:t>）、技术评审（</a:t>
                      </a:r>
                      <a:r>
                        <a:rPr lang="en-US" altLang="zh-CN" sz="1200" dirty="0" smtClean="0">
                          <a:latin typeface="仿宋" panose="02010609060101010101" charset="-122"/>
                          <a:ea typeface="微软雅黑" panose="020B0503020204020204" charset="-122"/>
                        </a:rPr>
                        <a:t>TR</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r h="250033">
                <a:tc>
                  <a:txBody>
                    <a:bodyPr/>
                    <a:lstStyle/>
                    <a:p>
                      <a:pPr algn="ctr"/>
                      <a:r>
                        <a:rPr lang="zh-CN" altLang="en-US" sz="1200" dirty="0" smtClean="0">
                          <a:latin typeface="仿宋" panose="02010609060101010101" charset="-122"/>
                          <a:ea typeface="微软雅黑" panose="020B0503020204020204" charset="-122"/>
                        </a:rPr>
                        <a:t>项目管理（</a:t>
                      </a:r>
                      <a:r>
                        <a:rPr lang="en-US" altLang="zh-CN" sz="1200" dirty="0" smtClean="0">
                          <a:latin typeface="仿宋" panose="02010609060101010101" charset="-122"/>
                          <a:ea typeface="微软雅黑" panose="020B0503020204020204" charset="-122"/>
                        </a:rPr>
                        <a:t>PM</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r h="250033">
                <a:tc>
                  <a:txBody>
                    <a:bodyPr/>
                    <a:lstStyle/>
                    <a:p>
                      <a:pPr algn="ctr"/>
                      <a:r>
                        <a:rPr lang="zh-CN" altLang="en-US" sz="1200" dirty="0" smtClean="0">
                          <a:latin typeface="仿宋" panose="02010609060101010101" charset="-122"/>
                          <a:ea typeface="微软雅黑" panose="020B0503020204020204" charset="-122"/>
                        </a:rPr>
                        <a:t>产品需求管理（</a:t>
                      </a:r>
                      <a:r>
                        <a:rPr lang="en-US" altLang="zh-CN" sz="1200" dirty="0" smtClean="0">
                          <a:latin typeface="仿宋" panose="02010609060101010101" charset="-122"/>
                          <a:ea typeface="微软雅黑" panose="020B0503020204020204" charset="-122"/>
                        </a:rPr>
                        <a:t>PRM</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r h="250033">
                <a:tc>
                  <a:txBody>
                    <a:bodyPr/>
                    <a:lstStyle/>
                    <a:p>
                      <a:pPr algn="ctr"/>
                      <a:r>
                        <a:rPr lang="zh-CN" altLang="en-US" sz="1200" dirty="0" smtClean="0">
                          <a:latin typeface="仿宋" panose="02010609060101010101" charset="-122"/>
                          <a:ea typeface="微软雅黑" panose="020B0503020204020204" charset="-122"/>
                        </a:rPr>
                        <a:t>产品配套管理（</a:t>
                      </a:r>
                      <a:r>
                        <a:rPr lang="en-US" altLang="zh-CN" sz="1200" dirty="0" smtClean="0">
                          <a:latin typeface="仿宋" panose="02010609060101010101" charset="-122"/>
                          <a:ea typeface="微软雅黑" panose="020B0503020204020204" charset="-122"/>
                        </a:rPr>
                        <a:t>PCM</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r h="250033">
                <a:tc>
                  <a:txBody>
                    <a:bodyPr/>
                    <a:lstStyle/>
                    <a:p>
                      <a:pPr algn="ctr"/>
                      <a:r>
                        <a:rPr lang="zh-CN" altLang="en-US" sz="1200" dirty="0" smtClean="0">
                          <a:latin typeface="仿宋" panose="02010609060101010101" charset="-122"/>
                          <a:ea typeface="微软雅黑" panose="020B0503020204020204" charset="-122"/>
                        </a:rPr>
                        <a:t>产品度量（</a:t>
                      </a:r>
                      <a:r>
                        <a:rPr lang="en-US" altLang="zh-CN" sz="1200" dirty="0" smtClean="0">
                          <a:latin typeface="仿宋" panose="02010609060101010101" charset="-122"/>
                          <a:ea typeface="微软雅黑" panose="020B0503020204020204" charset="-122"/>
                        </a:rPr>
                        <a:t>PMA</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r h="250033">
                <a:tc>
                  <a:txBody>
                    <a:bodyPr/>
                    <a:lstStyle/>
                    <a:p>
                      <a:pPr algn="ctr"/>
                      <a:r>
                        <a:rPr lang="zh-CN" altLang="en-US" sz="1200" dirty="0" smtClean="0">
                          <a:latin typeface="仿宋" panose="02010609060101010101" charset="-122"/>
                          <a:ea typeface="微软雅黑" panose="020B0503020204020204" charset="-122"/>
                        </a:rPr>
                        <a:t>产品质量保证（</a:t>
                      </a:r>
                      <a:r>
                        <a:rPr lang="en-US" altLang="zh-CN" sz="1200" dirty="0" smtClean="0">
                          <a:latin typeface="仿宋" panose="02010609060101010101" charset="-122"/>
                          <a:ea typeface="微软雅黑" panose="020B0503020204020204" charset="-122"/>
                        </a:rPr>
                        <a:t>PQA</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a:off x="8143900" y="1643050"/>
            <a:ext cx="0" cy="3780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概念阶段</a:t>
            </a:r>
            <a:endParaRPr lang="zh-CN" altLang="en-US" sz="3200" dirty="0" smtClean="0">
              <a:latin typeface="仿宋" panose="02010609060101010101" charset="-122"/>
              <a:ea typeface="微软雅黑" panose="020B0503020204020204" charset="-122"/>
            </a:endParaRPr>
          </a:p>
        </p:txBody>
      </p:sp>
      <p:sp>
        <p:nvSpPr>
          <p:cNvPr id="5" name="矩形 4"/>
          <p:cNvSpPr/>
          <p:nvPr/>
        </p:nvSpPr>
        <p:spPr>
          <a:xfrm>
            <a:off x="285720" y="1785926"/>
            <a:ext cx="1285884"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定义和验证市场需求</a:t>
            </a:r>
            <a:endParaRPr lang="zh-CN" altLang="en-US" sz="1200" dirty="0" smtClean="0">
              <a:latin typeface="仿宋" panose="02010609060101010101" charset="-122"/>
              <a:ea typeface="微软雅黑" panose="020B0503020204020204" charset="-122"/>
            </a:endParaRPr>
          </a:p>
        </p:txBody>
      </p:sp>
      <p:sp>
        <p:nvSpPr>
          <p:cNvPr id="15" name="矩形 14"/>
          <p:cNvSpPr/>
          <p:nvPr/>
        </p:nvSpPr>
        <p:spPr>
          <a:xfrm>
            <a:off x="2285984" y="2428868"/>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可服务性需求</a:t>
            </a:r>
            <a:r>
              <a:rPr lang="en-US" altLang="zh-CN" sz="1200" dirty="0" smtClean="0">
                <a:solidFill>
                  <a:schemeClr val="tx1"/>
                </a:solidFill>
                <a:latin typeface="仿宋" panose="02010609060101010101" charset="-122"/>
                <a:ea typeface="微软雅黑" panose="020B0503020204020204" charset="-122"/>
              </a:rPr>
              <a:t>DFS</a:t>
            </a:r>
            <a:endParaRPr lang="zh-CN" altLang="en-US" sz="1200" dirty="0">
              <a:solidFill>
                <a:schemeClr val="tx1"/>
              </a:solidFill>
              <a:latin typeface="仿宋" panose="02010609060101010101" charset="-122"/>
              <a:ea typeface="微软雅黑" panose="020B0503020204020204" charset="-122"/>
            </a:endParaRPr>
          </a:p>
        </p:txBody>
      </p:sp>
      <p:sp>
        <p:nvSpPr>
          <p:cNvPr id="18" name="矩形 17"/>
          <p:cNvSpPr/>
          <p:nvPr/>
        </p:nvSpPr>
        <p:spPr>
          <a:xfrm>
            <a:off x="4929190" y="1857364"/>
            <a:ext cx="1357322"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映射设计需求</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solidFill>
                  <a:schemeClr val="tx1"/>
                </a:solidFill>
                <a:latin typeface="仿宋" panose="02010609060101010101" charset="-122"/>
                <a:ea typeface="微软雅黑" panose="020B0503020204020204" charset="-122"/>
              </a:rPr>
              <a:t>（系统需求分析）</a:t>
            </a:r>
            <a:endParaRPr lang="zh-CN" altLang="en-US" sz="1200" dirty="0">
              <a:solidFill>
                <a:schemeClr val="tx1"/>
              </a:solidFill>
              <a:latin typeface="仿宋" panose="02010609060101010101" charset="-122"/>
              <a:ea typeface="微软雅黑" panose="020B0503020204020204" charset="-122"/>
            </a:endParaRPr>
          </a:p>
        </p:txBody>
      </p:sp>
      <p:sp>
        <p:nvSpPr>
          <p:cNvPr id="19" name="矩形 18"/>
          <p:cNvSpPr/>
          <p:nvPr/>
        </p:nvSpPr>
        <p:spPr>
          <a:xfrm>
            <a:off x="4929190" y="2643182"/>
            <a:ext cx="1357322" cy="500066"/>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多概念开发</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solidFill>
                  <a:schemeClr val="tx1"/>
                </a:solidFill>
                <a:latin typeface="仿宋" panose="02010609060101010101" charset="-122"/>
                <a:ea typeface="微软雅黑" panose="020B0503020204020204" charset="-122"/>
              </a:rPr>
              <a:t>并选定概念</a:t>
            </a:r>
            <a:endParaRPr lang="zh-CN" altLang="en-US" sz="1200" dirty="0">
              <a:solidFill>
                <a:schemeClr val="tx1"/>
              </a:solidFill>
              <a:latin typeface="仿宋" panose="02010609060101010101" charset="-122"/>
              <a:ea typeface="微软雅黑" panose="020B0503020204020204" charset="-122"/>
            </a:endParaRPr>
          </a:p>
        </p:txBody>
      </p:sp>
      <p:sp>
        <p:nvSpPr>
          <p:cNvPr id="30" name="矩形 29"/>
          <p:cNvSpPr/>
          <p:nvPr/>
        </p:nvSpPr>
        <p:spPr>
          <a:xfrm>
            <a:off x="285720" y="2500306"/>
            <a:ext cx="1285884"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定义可用性需求</a:t>
            </a:r>
            <a:r>
              <a:rPr lang="en-US" altLang="zh-CN" sz="1200" dirty="0" smtClean="0">
                <a:latin typeface="仿宋" panose="02010609060101010101" charset="-122"/>
                <a:ea typeface="微软雅黑" panose="020B0503020204020204" charset="-122"/>
              </a:rPr>
              <a:t>DFA</a:t>
            </a:r>
            <a:r>
              <a:rPr lang="zh-CN" altLang="en-US" sz="1200" dirty="0" smtClean="0">
                <a:latin typeface="仿宋" panose="02010609060101010101" charset="-122"/>
                <a:ea typeface="微软雅黑" panose="020B0503020204020204" charset="-122"/>
              </a:rPr>
              <a:t>和标杆需求</a:t>
            </a:r>
            <a:endParaRPr lang="zh-CN" altLang="en-US" sz="1200" dirty="0">
              <a:latin typeface="仿宋" panose="02010609060101010101" charset="-122"/>
              <a:ea typeface="微软雅黑" panose="020B0503020204020204" charset="-122"/>
            </a:endParaRPr>
          </a:p>
        </p:txBody>
      </p:sp>
      <p:cxnSp>
        <p:nvCxnSpPr>
          <p:cNvPr id="32" name="直接连接符 31"/>
          <p:cNvCxnSpPr>
            <a:stCxn id="5" idx="3"/>
          </p:cNvCxnSpPr>
          <p:nvPr/>
        </p:nvCxnSpPr>
        <p:spPr>
          <a:xfrm>
            <a:off x="1571604" y="2071678"/>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a:xfrm>
            <a:off x="1928794" y="2071678"/>
            <a:ext cx="0" cy="1771200"/>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a:stCxn id="30" idx="3"/>
          </p:cNvCxnSpPr>
          <p:nvPr/>
        </p:nvCxnSpPr>
        <p:spPr>
          <a:xfrm>
            <a:off x="1571604" y="2714620"/>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38" name="直接箭头连接符 37"/>
          <p:cNvCxnSpPr/>
          <p:nvPr/>
        </p:nvCxnSpPr>
        <p:spPr>
          <a:xfrm>
            <a:off x="1928794" y="2071678"/>
            <a:ext cx="90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矩形 38"/>
          <p:cNvSpPr/>
          <p:nvPr/>
        </p:nvSpPr>
        <p:spPr>
          <a:xfrm>
            <a:off x="2857488" y="1857364"/>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确定产品包需求</a:t>
            </a:r>
            <a:endParaRPr lang="zh-CN" altLang="en-US" sz="1200" dirty="0" smtClean="0">
              <a:solidFill>
                <a:schemeClr val="tx1"/>
              </a:solidFill>
              <a:latin typeface="仿宋" panose="02010609060101010101" charset="-122"/>
              <a:ea typeface="微软雅黑" panose="020B0503020204020204" charset="-122"/>
            </a:endParaRPr>
          </a:p>
        </p:txBody>
      </p:sp>
      <p:sp>
        <p:nvSpPr>
          <p:cNvPr id="40" name="矩形 39"/>
          <p:cNvSpPr/>
          <p:nvPr/>
        </p:nvSpPr>
        <p:spPr>
          <a:xfrm>
            <a:off x="2285984" y="3000372"/>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可制造性需求</a:t>
            </a:r>
            <a:r>
              <a:rPr lang="en-US" altLang="zh-CN" sz="1200" dirty="0" smtClean="0">
                <a:solidFill>
                  <a:schemeClr val="tx1"/>
                </a:solidFill>
                <a:latin typeface="仿宋" panose="02010609060101010101" charset="-122"/>
                <a:ea typeface="微软雅黑" panose="020B0503020204020204" charset="-122"/>
              </a:rPr>
              <a:t>DFM</a:t>
            </a:r>
            <a:endParaRPr lang="zh-CN" altLang="en-US" sz="1200" dirty="0">
              <a:solidFill>
                <a:schemeClr val="tx1"/>
              </a:solidFill>
              <a:latin typeface="仿宋" panose="02010609060101010101" charset="-122"/>
              <a:ea typeface="微软雅黑" panose="020B0503020204020204" charset="-122"/>
            </a:endParaRPr>
          </a:p>
        </p:txBody>
      </p:sp>
      <p:cxnSp>
        <p:nvCxnSpPr>
          <p:cNvPr id="42" name="直接箭头连接符 41"/>
          <p:cNvCxnSpPr/>
          <p:nvPr/>
        </p:nvCxnSpPr>
        <p:spPr>
          <a:xfrm>
            <a:off x="1928794" y="2643182"/>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a:off x="1928794" y="3214686"/>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4" name="直接箭头连接符 43"/>
          <p:cNvCxnSpPr/>
          <p:nvPr/>
        </p:nvCxnSpPr>
        <p:spPr>
          <a:xfrm>
            <a:off x="1928794" y="3857628"/>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矩形 44"/>
          <p:cNvSpPr/>
          <p:nvPr/>
        </p:nvSpPr>
        <p:spPr>
          <a:xfrm>
            <a:off x="2285984" y="3643314"/>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可测试性需求</a:t>
            </a:r>
            <a:r>
              <a:rPr lang="en-US" altLang="zh-CN" sz="1200" dirty="0" smtClean="0">
                <a:solidFill>
                  <a:schemeClr val="tx1"/>
                </a:solidFill>
                <a:latin typeface="仿宋" panose="02010609060101010101" charset="-122"/>
                <a:ea typeface="微软雅黑" panose="020B0503020204020204" charset="-122"/>
              </a:rPr>
              <a:t>DFT</a:t>
            </a:r>
            <a:endParaRPr lang="zh-CN" altLang="en-US" sz="1200" dirty="0">
              <a:solidFill>
                <a:schemeClr val="tx1"/>
              </a:solidFill>
              <a:latin typeface="仿宋" panose="02010609060101010101" charset="-122"/>
              <a:ea typeface="微软雅黑" panose="020B0503020204020204" charset="-122"/>
            </a:endParaRPr>
          </a:p>
        </p:txBody>
      </p:sp>
      <p:cxnSp>
        <p:nvCxnSpPr>
          <p:cNvPr id="49" name="直接连接符 48"/>
          <p:cNvCxnSpPr>
            <a:stCxn id="15" idx="3"/>
          </p:cNvCxnSpPr>
          <p:nvPr/>
        </p:nvCxnSpPr>
        <p:spPr>
          <a:xfrm>
            <a:off x="3571868" y="2643182"/>
            <a:ext cx="198000" cy="0"/>
          </a:xfrm>
          <a:prstGeom prst="line">
            <a:avLst/>
          </a:prstGeom>
        </p:spPr>
        <p:style>
          <a:lnRef idx="1">
            <a:schemeClr val="dk1"/>
          </a:lnRef>
          <a:fillRef idx="0">
            <a:schemeClr val="dk1"/>
          </a:fillRef>
          <a:effectRef idx="0">
            <a:schemeClr val="dk1"/>
          </a:effectRef>
          <a:fontRef idx="minor">
            <a:schemeClr val="tx1"/>
          </a:fontRef>
        </p:style>
      </p:cxnSp>
      <p:cxnSp>
        <p:nvCxnSpPr>
          <p:cNvPr id="53" name="直接连接符 52"/>
          <p:cNvCxnSpPr>
            <a:stCxn id="40" idx="3"/>
          </p:cNvCxnSpPr>
          <p:nvPr/>
        </p:nvCxnSpPr>
        <p:spPr>
          <a:xfrm>
            <a:off x="3571868" y="3214686"/>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a:xfrm>
            <a:off x="3571868" y="3857628"/>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55" name="直接箭头连接符 54"/>
          <p:cNvCxnSpPr/>
          <p:nvPr/>
        </p:nvCxnSpPr>
        <p:spPr>
          <a:xfrm rot="10800000">
            <a:off x="3929058" y="2345627"/>
            <a:ext cx="0" cy="1512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a:off x="4143372" y="2071678"/>
            <a:ext cx="72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flipV="1">
            <a:off x="3786182" y="2285992"/>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4500562" y="2071678"/>
            <a:ext cx="0" cy="792000"/>
          </a:xfrm>
          <a:prstGeom prst="line">
            <a:avLst/>
          </a:prstGeom>
        </p:spPr>
        <p:style>
          <a:lnRef idx="1">
            <a:schemeClr val="dk1"/>
          </a:lnRef>
          <a:fillRef idx="0">
            <a:schemeClr val="dk1"/>
          </a:fillRef>
          <a:effectRef idx="0">
            <a:schemeClr val="dk1"/>
          </a:effectRef>
          <a:fontRef idx="minor">
            <a:schemeClr val="tx1"/>
          </a:fontRef>
        </p:style>
      </p:cxnSp>
      <p:cxnSp>
        <p:nvCxnSpPr>
          <p:cNvPr id="50" name="直接连接符 49"/>
          <p:cNvCxnSpPr/>
          <p:nvPr/>
        </p:nvCxnSpPr>
        <p:spPr>
          <a:xfrm>
            <a:off x="4500562" y="2857496"/>
            <a:ext cx="424800" cy="0"/>
          </a:xfrm>
          <a:prstGeom prst="line">
            <a:avLst/>
          </a:prstGeom>
        </p:spPr>
        <p:style>
          <a:lnRef idx="1">
            <a:schemeClr val="dk1"/>
          </a:lnRef>
          <a:fillRef idx="0">
            <a:schemeClr val="dk1"/>
          </a:fillRef>
          <a:effectRef idx="0">
            <a:schemeClr val="dk1"/>
          </a:effectRef>
          <a:fontRef idx="minor">
            <a:schemeClr val="tx1"/>
          </a:fontRef>
        </p:style>
      </p:cxnSp>
      <p:cxnSp>
        <p:nvCxnSpPr>
          <p:cNvPr id="56" name="直接连接符 55"/>
          <p:cNvCxnSpPr>
            <a:stCxn id="19" idx="3"/>
          </p:cNvCxnSpPr>
          <p:nvPr/>
        </p:nvCxnSpPr>
        <p:spPr>
          <a:xfrm>
            <a:off x="6286512" y="2928934"/>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6643702" y="2143116"/>
            <a:ext cx="0" cy="792000"/>
          </a:xfrm>
          <a:prstGeom prst="line">
            <a:avLst/>
          </a:prstGeom>
        </p:spPr>
        <p:style>
          <a:lnRef idx="1">
            <a:schemeClr val="dk1"/>
          </a:lnRef>
          <a:fillRef idx="0">
            <a:schemeClr val="dk1"/>
          </a:fillRef>
          <a:effectRef idx="0">
            <a:schemeClr val="dk1"/>
          </a:effectRef>
          <a:fontRef idx="minor">
            <a:schemeClr val="tx1"/>
          </a:fontRef>
        </p:style>
      </p:cxnSp>
      <p:cxnSp>
        <p:nvCxnSpPr>
          <p:cNvPr id="58" name="直接箭头连接符 57"/>
          <p:cNvCxnSpPr/>
          <p:nvPr/>
        </p:nvCxnSpPr>
        <p:spPr>
          <a:xfrm>
            <a:off x="6286512" y="2143116"/>
            <a:ext cx="72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椭圆 58"/>
          <p:cNvSpPr/>
          <p:nvPr/>
        </p:nvSpPr>
        <p:spPr>
          <a:xfrm>
            <a:off x="8001024" y="2141430"/>
            <a:ext cx="216000" cy="216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0" name="矩形 59"/>
          <p:cNvSpPr/>
          <p:nvPr/>
        </p:nvSpPr>
        <p:spPr>
          <a:xfrm>
            <a:off x="6929454" y="1500174"/>
            <a:ext cx="714380" cy="57150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solidFill>
                  <a:schemeClr val="tx1"/>
                </a:solidFill>
                <a:latin typeface="仿宋" panose="02010609060101010101" charset="-122"/>
                <a:ea typeface="微软雅黑" panose="020B0503020204020204" charset="-122"/>
              </a:rPr>
              <a:t>概念</a:t>
            </a:r>
            <a:endParaRPr lang="en-US" altLang="zh-CN" sz="1600" dirty="0" smtClean="0">
              <a:solidFill>
                <a:schemeClr val="tx1"/>
              </a:solidFill>
              <a:latin typeface="仿宋" panose="02010609060101010101" charset="-122"/>
              <a:ea typeface="微软雅黑" panose="020B0503020204020204" charset="-122"/>
            </a:endParaRPr>
          </a:p>
          <a:p>
            <a:pPr algn="ctr"/>
            <a:r>
              <a:rPr lang="zh-CN" altLang="en-US" sz="1600" dirty="0" smtClean="0">
                <a:solidFill>
                  <a:schemeClr val="tx1"/>
                </a:solidFill>
                <a:latin typeface="仿宋" panose="02010609060101010101" charset="-122"/>
                <a:ea typeface="微软雅黑" panose="020B0503020204020204" charset="-122"/>
              </a:rPr>
              <a:t>阶段</a:t>
            </a:r>
            <a:endParaRPr lang="zh-CN" altLang="en-US" sz="1600" dirty="0">
              <a:solidFill>
                <a:schemeClr val="tx1"/>
              </a:solidFill>
              <a:latin typeface="仿宋" panose="02010609060101010101" charset="-122"/>
              <a:ea typeface="微软雅黑" panose="020B0503020204020204" charset="-122"/>
            </a:endParaRPr>
          </a:p>
        </p:txBody>
      </p:sp>
      <p:sp>
        <p:nvSpPr>
          <p:cNvPr id="61" name="左箭头 60"/>
          <p:cNvSpPr/>
          <p:nvPr/>
        </p:nvSpPr>
        <p:spPr>
          <a:xfrm>
            <a:off x="7215206" y="2143116"/>
            <a:ext cx="785818" cy="214314"/>
          </a:xfrm>
          <a:prstGeom prst="leftArrow">
            <a:avLst>
              <a:gd name="adj1" fmla="val 36024"/>
              <a:gd name="adj2" fmla="val 1128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2" name="左箭头 61"/>
          <p:cNvSpPr/>
          <p:nvPr/>
        </p:nvSpPr>
        <p:spPr>
          <a:xfrm rot="10800000">
            <a:off x="8215338" y="2143116"/>
            <a:ext cx="785818" cy="214314"/>
          </a:xfrm>
          <a:prstGeom prst="leftArrow">
            <a:avLst>
              <a:gd name="adj1" fmla="val 36024"/>
              <a:gd name="adj2" fmla="val 1128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64" name="直接连接符 63"/>
          <p:cNvCxnSpPr/>
          <p:nvPr/>
        </p:nvCxnSpPr>
        <p:spPr>
          <a:xfrm>
            <a:off x="7000892" y="2143116"/>
            <a:ext cx="0" cy="2052000"/>
          </a:xfrm>
          <a:prstGeom prst="line">
            <a:avLst/>
          </a:prstGeom>
        </p:spPr>
        <p:style>
          <a:lnRef idx="1">
            <a:schemeClr val="dk1"/>
          </a:lnRef>
          <a:fillRef idx="0">
            <a:schemeClr val="dk1"/>
          </a:fillRef>
          <a:effectRef idx="0">
            <a:schemeClr val="dk1"/>
          </a:effectRef>
          <a:fontRef idx="minor">
            <a:schemeClr val="tx1"/>
          </a:fontRef>
        </p:style>
      </p:cxnSp>
      <p:cxnSp>
        <p:nvCxnSpPr>
          <p:cNvPr id="65" name="直接连接符 64"/>
          <p:cNvCxnSpPr/>
          <p:nvPr/>
        </p:nvCxnSpPr>
        <p:spPr>
          <a:xfrm>
            <a:off x="500034" y="4214818"/>
            <a:ext cx="6498000" cy="0"/>
          </a:xfrm>
          <a:prstGeom prst="line">
            <a:avLst/>
          </a:prstGeom>
        </p:spPr>
        <p:style>
          <a:lnRef idx="1">
            <a:schemeClr val="dk1"/>
          </a:lnRef>
          <a:fillRef idx="0">
            <a:schemeClr val="dk1"/>
          </a:fillRef>
          <a:effectRef idx="0">
            <a:schemeClr val="dk1"/>
          </a:effectRef>
          <a:fontRef idx="minor">
            <a:schemeClr val="tx1"/>
          </a:fontRef>
        </p:style>
      </p:cxnSp>
      <p:cxnSp>
        <p:nvCxnSpPr>
          <p:cNvPr id="66" name="直接连接符 65"/>
          <p:cNvCxnSpPr/>
          <p:nvPr/>
        </p:nvCxnSpPr>
        <p:spPr>
          <a:xfrm>
            <a:off x="500034" y="4214818"/>
            <a:ext cx="0" cy="936000"/>
          </a:xfrm>
          <a:prstGeom prst="line">
            <a:avLst/>
          </a:prstGeom>
        </p:spPr>
        <p:style>
          <a:lnRef idx="1">
            <a:schemeClr val="dk1"/>
          </a:lnRef>
          <a:fillRef idx="0">
            <a:schemeClr val="dk1"/>
          </a:fillRef>
          <a:effectRef idx="0">
            <a:schemeClr val="dk1"/>
          </a:effectRef>
          <a:fontRef idx="minor">
            <a:schemeClr val="tx1"/>
          </a:fontRef>
        </p:style>
      </p:cxnSp>
      <p:cxnSp>
        <p:nvCxnSpPr>
          <p:cNvPr id="67" name="直接箭头连接符 66"/>
          <p:cNvCxnSpPr/>
          <p:nvPr/>
        </p:nvCxnSpPr>
        <p:spPr>
          <a:xfrm>
            <a:off x="500034" y="5143512"/>
            <a:ext cx="198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8" name="矩形 67"/>
          <p:cNvSpPr/>
          <p:nvPr/>
        </p:nvSpPr>
        <p:spPr>
          <a:xfrm>
            <a:off x="2500298" y="4929198"/>
            <a:ext cx="1428760"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需求受控并开始</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监控和管理需求</a:t>
            </a:r>
            <a:endParaRPr lang="zh-CN" altLang="en-US" sz="1200" dirty="0">
              <a:latin typeface="仿宋" panose="02010609060101010101" charset="-122"/>
              <a:ea typeface="微软雅黑" panose="020B0503020204020204" charset="-122"/>
            </a:endParaRPr>
          </a:p>
        </p:txBody>
      </p:sp>
      <p:sp>
        <p:nvSpPr>
          <p:cNvPr id="69" name="矩形 68"/>
          <p:cNvSpPr/>
          <p:nvPr/>
        </p:nvSpPr>
        <p:spPr>
          <a:xfrm>
            <a:off x="2500298" y="5500702"/>
            <a:ext cx="1428760"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制定产品开发计划</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a:t>
            </a:r>
            <a:r>
              <a:rPr lang="en-US" altLang="zh-CN" sz="1200" dirty="0" err="1" smtClean="0">
                <a:latin typeface="仿宋" panose="02010609060101010101" charset="-122"/>
                <a:ea typeface="微软雅黑" panose="020B0503020204020204" charset="-122"/>
              </a:rPr>
              <a:t>HighLevel</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p:txBody>
      </p:sp>
      <p:sp>
        <p:nvSpPr>
          <p:cNvPr id="70" name="矩形 69"/>
          <p:cNvSpPr/>
          <p:nvPr/>
        </p:nvSpPr>
        <p:spPr>
          <a:xfrm>
            <a:off x="2500298" y="6072206"/>
            <a:ext cx="1428760"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t>制定初步的</a:t>
            </a:r>
            <a:endParaRPr lang="en-US" altLang="zh-CN" sz="1200" dirty="0" smtClean="0"/>
          </a:p>
          <a:p>
            <a:pPr algn="ctr"/>
            <a:r>
              <a:rPr lang="zh-CN" altLang="en-US" sz="1200" dirty="0" smtClean="0"/>
              <a:t>业务计划</a:t>
            </a:r>
            <a:endParaRPr lang="zh-CN" altLang="en-US" sz="1200" dirty="0"/>
          </a:p>
        </p:txBody>
      </p:sp>
      <p:cxnSp>
        <p:nvCxnSpPr>
          <p:cNvPr id="72" name="直接箭头连接符 71"/>
          <p:cNvCxnSpPr/>
          <p:nvPr/>
        </p:nvCxnSpPr>
        <p:spPr>
          <a:xfrm>
            <a:off x="3926248" y="5143512"/>
            <a:ext cx="72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3" name="直接箭头连接符 72"/>
          <p:cNvCxnSpPr/>
          <p:nvPr/>
        </p:nvCxnSpPr>
        <p:spPr>
          <a:xfrm>
            <a:off x="3929058" y="5786454"/>
            <a:ext cx="72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4" name="直接箭头连接符 73"/>
          <p:cNvCxnSpPr/>
          <p:nvPr/>
        </p:nvCxnSpPr>
        <p:spPr>
          <a:xfrm>
            <a:off x="3929058" y="6286520"/>
            <a:ext cx="72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5" name="等腰三角形 74"/>
          <p:cNvSpPr/>
          <p:nvPr/>
        </p:nvSpPr>
        <p:spPr>
          <a:xfrm>
            <a:off x="7643834" y="5429264"/>
            <a:ext cx="1000132" cy="114300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200" dirty="0" smtClean="0">
                <a:latin typeface="+mn-ea"/>
              </a:rPr>
              <a:t>CDR</a:t>
            </a:r>
            <a:r>
              <a:rPr lang="zh-CN" altLang="en-US" sz="1200" dirty="0" smtClean="0">
                <a:latin typeface="+mn-ea"/>
              </a:rPr>
              <a:t>评审</a:t>
            </a:r>
            <a:endParaRPr lang="zh-CN" altLang="en-US" sz="1200" dirty="0">
              <a:latin typeface="+mn-ea"/>
            </a:endParaRPr>
          </a:p>
        </p:txBody>
      </p:sp>
      <p:cxnSp>
        <p:nvCxnSpPr>
          <p:cNvPr id="76" name="直接连接符 75"/>
          <p:cNvCxnSpPr/>
          <p:nvPr/>
        </p:nvCxnSpPr>
        <p:spPr>
          <a:xfrm>
            <a:off x="1071538" y="4997826"/>
            <a:ext cx="0" cy="360000"/>
          </a:xfrm>
          <a:prstGeom prst="line">
            <a:avLst/>
          </a:prstGeom>
        </p:spPr>
        <p:style>
          <a:lnRef idx="1">
            <a:schemeClr val="accent3"/>
          </a:lnRef>
          <a:fillRef idx="0">
            <a:schemeClr val="accent3"/>
          </a:fillRef>
          <a:effectRef idx="0">
            <a:schemeClr val="accent3"/>
          </a:effectRef>
          <a:fontRef idx="minor">
            <a:schemeClr val="tx1"/>
          </a:fontRef>
        </p:style>
      </p:cxnSp>
      <p:sp>
        <p:nvSpPr>
          <p:cNvPr id="77" name="等腰三角形 76"/>
          <p:cNvSpPr/>
          <p:nvPr/>
        </p:nvSpPr>
        <p:spPr>
          <a:xfrm>
            <a:off x="571472" y="5357826"/>
            <a:ext cx="1000132" cy="114300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mn-ea"/>
              </a:rPr>
              <a:t>技术评审</a:t>
            </a:r>
            <a:r>
              <a:rPr lang="en-US" altLang="zh-CN" sz="1200" dirty="0" smtClean="0">
                <a:latin typeface="+mn-ea"/>
              </a:rPr>
              <a:t>1</a:t>
            </a:r>
            <a:endParaRPr lang="zh-CN" altLang="en-US" sz="1200" dirty="0">
              <a:latin typeface="+mn-ea"/>
            </a:endParaRPr>
          </a:p>
        </p:txBody>
      </p:sp>
      <p:cxnSp>
        <p:nvCxnSpPr>
          <p:cNvPr id="79" name="直接连接符 78"/>
          <p:cNvCxnSpPr/>
          <p:nvPr/>
        </p:nvCxnSpPr>
        <p:spPr>
          <a:xfrm>
            <a:off x="4643438" y="4857760"/>
            <a:ext cx="0" cy="1440000"/>
          </a:xfrm>
          <a:prstGeom prst="line">
            <a:avLst/>
          </a:prstGeom>
        </p:spPr>
        <p:style>
          <a:lnRef idx="1">
            <a:schemeClr val="dk1"/>
          </a:lnRef>
          <a:fillRef idx="0">
            <a:schemeClr val="dk1"/>
          </a:fillRef>
          <a:effectRef idx="0">
            <a:schemeClr val="dk1"/>
          </a:effectRef>
          <a:fontRef idx="minor">
            <a:schemeClr val="tx1"/>
          </a:fontRef>
        </p:style>
      </p:cxnSp>
      <p:cxnSp>
        <p:nvCxnSpPr>
          <p:cNvPr id="80" name="直接箭头连接符 79"/>
          <p:cNvCxnSpPr/>
          <p:nvPr/>
        </p:nvCxnSpPr>
        <p:spPr>
          <a:xfrm>
            <a:off x="4643438" y="4857760"/>
            <a:ext cx="39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2" name="云形标注 81"/>
          <p:cNvSpPr/>
          <p:nvPr/>
        </p:nvSpPr>
        <p:spPr>
          <a:xfrm>
            <a:off x="1000100" y="4286256"/>
            <a:ext cx="1928826" cy="785818"/>
          </a:xfrm>
          <a:prstGeom prst="cloudCallout">
            <a:avLst>
              <a:gd name="adj1" fmla="val -13599"/>
              <a:gd name="adj2" fmla="val 121879"/>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设计需求</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（产品需求规格）基线化</a:t>
            </a:r>
            <a:endParaRPr lang="zh-CN" altLang="en-US" sz="1200" dirty="0">
              <a:latin typeface="仿宋" panose="02010609060101010101"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直接连接符 70"/>
          <p:cNvCxnSpPr/>
          <p:nvPr/>
        </p:nvCxnSpPr>
        <p:spPr>
          <a:xfrm>
            <a:off x="8143900" y="1714488"/>
            <a:ext cx="0" cy="3780000"/>
          </a:xfrm>
          <a:prstGeom prst="line">
            <a:avLst/>
          </a:prstGeom>
        </p:spPr>
        <p:style>
          <a:lnRef idx="1">
            <a:schemeClr val="accent3"/>
          </a:lnRef>
          <a:fillRef idx="0">
            <a:schemeClr val="accent3"/>
          </a:fillRef>
          <a:effectRef idx="0">
            <a:schemeClr val="accent3"/>
          </a:effectRef>
          <a:fontRef idx="minor">
            <a:schemeClr val="tx1"/>
          </a:fontRef>
        </p:style>
      </p:cxn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计划阶段</a:t>
            </a:r>
            <a:endParaRPr lang="zh-CN" altLang="en-US" sz="3200" dirty="0" smtClean="0">
              <a:latin typeface="仿宋" panose="02010609060101010101" charset="-122"/>
              <a:ea typeface="微软雅黑" panose="020B0503020204020204" charset="-122"/>
            </a:endParaRPr>
          </a:p>
        </p:txBody>
      </p:sp>
      <p:sp>
        <p:nvSpPr>
          <p:cNvPr id="15" name="矩形 14"/>
          <p:cNvSpPr/>
          <p:nvPr/>
        </p:nvSpPr>
        <p:spPr>
          <a:xfrm>
            <a:off x="2000232" y="2714620"/>
            <a:ext cx="857256"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产品总体设计</a:t>
            </a:r>
            <a:endParaRPr lang="zh-CN" altLang="en-US" sz="1200" dirty="0" smtClean="0">
              <a:solidFill>
                <a:schemeClr val="tx1"/>
              </a:solidFill>
              <a:latin typeface="仿宋" panose="02010609060101010101" charset="-122"/>
              <a:ea typeface="微软雅黑" panose="020B0503020204020204" charset="-122"/>
            </a:endParaRPr>
          </a:p>
        </p:txBody>
      </p:sp>
      <p:sp>
        <p:nvSpPr>
          <p:cNvPr id="18" name="矩形 17"/>
          <p:cNvSpPr/>
          <p:nvPr/>
        </p:nvSpPr>
        <p:spPr>
          <a:xfrm>
            <a:off x="4714876" y="2500306"/>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软件需求规格</a:t>
            </a:r>
            <a:endParaRPr lang="zh-CN" altLang="en-US" sz="1200" dirty="0" smtClean="0">
              <a:solidFill>
                <a:schemeClr val="tx1"/>
              </a:solidFill>
              <a:latin typeface="仿宋" panose="02010609060101010101" charset="-122"/>
              <a:ea typeface="微软雅黑" panose="020B0503020204020204" charset="-122"/>
            </a:endParaRPr>
          </a:p>
        </p:txBody>
      </p:sp>
      <p:sp>
        <p:nvSpPr>
          <p:cNvPr id="19" name="矩形 18"/>
          <p:cNvSpPr/>
          <p:nvPr/>
        </p:nvSpPr>
        <p:spPr>
          <a:xfrm>
            <a:off x="4714876" y="3643314"/>
            <a:ext cx="1357322" cy="357190"/>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产品结构树设计</a:t>
            </a:r>
            <a:endParaRPr lang="zh-CN" altLang="en-US" sz="1200" dirty="0" smtClean="0">
              <a:solidFill>
                <a:schemeClr val="tx1"/>
              </a:solidFill>
              <a:latin typeface="仿宋" panose="02010609060101010101" charset="-122"/>
              <a:ea typeface="微软雅黑" panose="020B0503020204020204" charset="-122"/>
            </a:endParaRPr>
          </a:p>
        </p:txBody>
      </p:sp>
      <p:sp>
        <p:nvSpPr>
          <p:cNvPr id="30" name="矩形 29"/>
          <p:cNvSpPr/>
          <p:nvPr/>
        </p:nvSpPr>
        <p:spPr>
          <a:xfrm>
            <a:off x="1571604" y="4286256"/>
            <a:ext cx="1285884"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制定开发计划</a:t>
            </a:r>
            <a:endParaRPr lang="en-US" altLang="zh-CN" sz="1200" dirty="0" smtClean="0">
              <a:latin typeface="仿宋" panose="02010609060101010101" charset="-122"/>
              <a:ea typeface="微软雅黑" panose="020B0503020204020204" charset="-122"/>
            </a:endParaRPr>
          </a:p>
          <a:p>
            <a:pPr algn="ctr"/>
            <a:r>
              <a:rPr lang="zh-CN" altLang="en-US" sz="1200" dirty="0" smtClean="0">
                <a:latin typeface="仿宋" panose="02010609060101010101" charset="-122"/>
                <a:ea typeface="微软雅黑" panose="020B0503020204020204" charset="-122"/>
              </a:rPr>
              <a:t>（</a:t>
            </a:r>
            <a:r>
              <a:rPr lang="en-US" altLang="zh-CN" sz="1200" dirty="0" err="1" smtClean="0">
                <a:latin typeface="仿宋" panose="02010609060101010101" charset="-122"/>
                <a:ea typeface="微软雅黑" panose="020B0503020204020204" charset="-122"/>
              </a:rPr>
              <a:t>LowLevel</a:t>
            </a:r>
            <a:r>
              <a:rPr lang="zh-CN" altLang="en-US" sz="1200" dirty="0" smtClean="0">
                <a:latin typeface="仿宋" panose="02010609060101010101" charset="-122"/>
                <a:ea typeface="微软雅黑" panose="020B0503020204020204" charset="-122"/>
              </a:rPr>
              <a:t>）</a:t>
            </a:r>
            <a:endParaRPr lang="zh-CN" altLang="en-US" sz="1200" dirty="0">
              <a:latin typeface="仿宋" panose="02010609060101010101" charset="-122"/>
              <a:ea typeface="微软雅黑" panose="020B0503020204020204" charset="-122"/>
            </a:endParaRPr>
          </a:p>
        </p:txBody>
      </p:sp>
      <p:cxnSp>
        <p:nvCxnSpPr>
          <p:cNvPr id="38" name="直接箭头连接符 37"/>
          <p:cNvCxnSpPr/>
          <p:nvPr/>
        </p:nvCxnSpPr>
        <p:spPr>
          <a:xfrm>
            <a:off x="317224" y="2928934"/>
            <a:ext cx="54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9" name="矩形 38"/>
          <p:cNvSpPr/>
          <p:nvPr/>
        </p:nvSpPr>
        <p:spPr>
          <a:xfrm>
            <a:off x="857224" y="2714620"/>
            <a:ext cx="857256"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确定产品包需求</a:t>
            </a:r>
            <a:endParaRPr lang="zh-CN" altLang="en-US" sz="1200" dirty="0" smtClean="0">
              <a:solidFill>
                <a:schemeClr val="tx1"/>
              </a:solidFill>
              <a:latin typeface="仿宋" panose="02010609060101010101" charset="-122"/>
              <a:ea typeface="微软雅黑" panose="020B0503020204020204" charset="-122"/>
            </a:endParaRPr>
          </a:p>
        </p:txBody>
      </p:sp>
      <p:sp>
        <p:nvSpPr>
          <p:cNvPr id="40" name="矩形 39"/>
          <p:cNvSpPr/>
          <p:nvPr/>
        </p:nvSpPr>
        <p:spPr>
          <a:xfrm>
            <a:off x="1571604" y="3500438"/>
            <a:ext cx="1285884"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软件</a:t>
            </a:r>
            <a:r>
              <a:rPr lang="en-US" altLang="zh-CN" sz="1200" dirty="0" smtClean="0">
                <a:solidFill>
                  <a:schemeClr val="tx1"/>
                </a:solidFill>
                <a:latin typeface="仿宋" panose="02010609060101010101" charset="-122"/>
                <a:ea typeface="微软雅黑" panose="020B0503020204020204" charset="-122"/>
              </a:rPr>
              <a:t>/</a:t>
            </a:r>
            <a:r>
              <a:rPr lang="zh-CN" altLang="en-US" sz="1200" dirty="0" smtClean="0">
                <a:solidFill>
                  <a:schemeClr val="tx1"/>
                </a:solidFill>
                <a:latin typeface="仿宋" panose="02010609060101010101" charset="-122"/>
                <a:ea typeface="微软雅黑" panose="020B0503020204020204" charset="-122"/>
              </a:rPr>
              <a:t>硬件</a:t>
            </a:r>
            <a:r>
              <a:rPr lang="en-US" altLang="zh-CN" sz="1200" dirty="0" smtClean="0">
                <a:solidFill>
                  <a:schemeClr val="tx1"/>
                </a:solidFill>
                <a:latin typeface="仿宋" panose="02010609060101010101" charset="-122"/>
                <a:ea typeface="微软雅黑" panose="020B0503020204020204" charset="-122"/>
              </a:rPr>
              <a:t>/</a:t>
            </a:r>
            <a:r>
              <a:rPr lang="zh-CN" altLang="en-US" sz="1200" dirty="0" smtClean="0">
                <a:solidFill>
                  <a:schemeClr val="tx1"/>
                </a:solidFill>
                <a:latin typeface="仿宋" panose="02010609060101010101" charset="-122"/>
                <a:ea typeface="微软雅黑" panose="020B0503020204020204" charset="-122"/>
              </a:rPr>
              <a:t>结构</a:t>
            </a:r>
            <a:endParaRPr lang="en-US" altLang="zh-CN" sz="1200" dirty="0" smtClean="0">
              <a:solidFill>
                <a:schemeClr val="tx1"/>
              </a:solidFill>
              <a:latin typeface="仿宋" panose="02010609060101010101" charset="-122"/>
              <a:ea typeface="微软雅黑" panose="020B0503020204020204" charset="-122"/>
            </a:endParaRPr>
          </a:p>
          <a:p>
            <a:pPr algn="ctr"/>
            <a:r>
              <a:rPr lang="zh-CN" altLang="en-US" sz="1200" dirty="0" smtClean="0">
                <a:solidFill>
                  <a:schemeClr val="tx1"/>
                </a:solidFill>
                <a:latin typeface="仿宋" panose="02010609060101010101" charset="-122"/>
                <a:ea typeface="微软雅黑" panose="020B0503020204020204" charset="-122"/>
              </a:rPr>
              <a:t>子项目准备</a:t>
            </a:r>
            <a:endParaRPr lang="zh-CN" altLang="en-US" sz="1200" dirty="0">
              <a:solidFill>
                <a:schemeClr val="tx1"/>
              </a:solidFill>
              <a:latin typeface="仿宋" panose="02010609060101010101" charset="-122"/>
              <a:ea typeface="微软雅黑" panose="020B0503020204020204" charset="-122"/>
            </a:endParaRPr>
          </a:p>
        </p:txBody>
      </p:sp>
      <p:cxnSp>
        <p:nvCxnSpPr>
          <p:cNvPr id="43" name="直接箭头连接符 42"/>
          <p:cNvCxnSpPr/>
          <p:nvPr/>
        </p:nvCxnSpPr>
        <p:spPr>
          <a:xfrm>
            <a:off x="2857488" y="2928934"/>
            <a:ext cx="64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a:off x="4286248" y="2928934"/>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3143240" y="2928934"/>
            <a:ext cx="0" cy="846000"/>
          </a:xfrm>
          <a:prstGeom prst="line">
            <a:avLst/>
          </a:prstGeom>
        </p:spPr>
        <p:style>
          <a:lnRef idx="1">
            <a:schemeClr val="dk1"/>
          </a:lnRef>
          <a:fillRef idx="0">
            <a:schemeClr val="dk1"/>
          </a:fillRef>
          <a:effectRef idx="0">
            <a:schemeClr val="dk1"/>
          </a:effectRef>
          <a:fontRef idx="minor">
            <a:schemeClr val="tx1"/>
          </a:fontRef>
        </p:style>
      </p:cxnSp>
      <p:cxnSp>
        <p:nvCxnSpPr>
          <p:cNvPr id="57" name="直接连接符 56"/>
          <p:cNvCxnSpPr/>
          <p:nvPr/>
        </p:nvCxnSpPr>
        <p:spPr>
          <a:xfrm>
            <a:off x="4500562" y="2928934"/>
            <a:ext cx="0" cy="846000"/>
          </a:xfrm>
          <a:prstGeom prst="line">
            <a:avLst/>
          </a:prstGeom>
        </p:spPr>
        <p:style>
          <a:lnRef idx="1">
            <a:schemeClr val="dk1"/>
          </a:lnRef>
          <a:fillRef idx="0">
            <a:schemeClr val="dk1"/>
          </a:fillRef>
          <a:effectRef idx="0">
            <a:schemeClr val="dk1"/>
          </a:effectRef>
          <a:fontRef idx="minor">
            <a:schemeClr val="tx1"/>
          </a:fontRef>
        </p:style>
      </p:cxnSp>
      <p:cxnSp>
        <p:nvCxnSpPr>
          <p:cNvPr id="58" name="直接箭头连接符 57"/>
          <p:cNvCxnSpPr/>
          <p:nvPr/>
        </p:nvCxnSpPr>
        <p:spPr>
          <a:xfrm>
            <a:off x="6215074" y="3000372"/>
            <a:ext cx="36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9" name="椭圆 58"/>
          <p:cNvSpPr/>
          <p:nvPr/>
        </p:nvSpPr>
        <p:spPr>
          <a:xfrm>
            <a:off x="8001024" y="2141430"/>
            <a:ext cx="216000" cy="216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0" name="矩形 59"/>
          <p:cNvSpPr/>
          <p:nvPr/>
        </p:nvSpPr>
        <p:spPr>
          <a:xfrm>
            <a:off x="7143768" y="1500174"/>
            <a:ext cx="714380" cy="57150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solidFill>
                  <a:schemeClr val="tx1"/>
                </a:solidFill>
                <a:latin typeface="仿宋" panose="02010609060101010101" charset="-122"/>
                <a:ea typeface="微软雅黑" panose="020B0503020204020204" charset="-122"/>
              </a:rPr>
              <a:t>计划阶段</a:t>
            </a:r>
            <a:endParaRPr lang="zh-CN" altLang="en-US" sz="1600" dirty="0" smtClean="0">
              <a:solidFill>
                <a:schemeClr val="tx1"/>
              </a:solidFill>
              <a:latin typeface="仿宋" panose="02010609060101010101" charset="-122"/>
              <a:ea typeface="微软雅黑" panose="020B0503020204020204" charset="-122"/>
            </a:endParaRPr>
          </a:p>
        </p:txBody>
      </p:sp>
      <p:sp>
        <p:nvSpPr>
          <p:cNvPr id="61" name="左箭头 60"/>
          <p:cNvSpPr/>
          <p:nvPr/>
        </p:nvSpPr>
        <p:spPr>
          <a:xfrm>
            <a:off x="7215206" y="2143116"/>
            <a:ext cx="785818" cy="214314"/>
          </a:xfrm>
          <a:prstGeom prst="leftArrow">
            <a:avLst>
              <a:gd name="adj1" fmla="val 36024"/>
              <a:gd name="adj2" fmla="val 1128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2" name="左箭头 61"/>
          <p:cNvSpPr/>
          <p:nvPr/>
        </p:nvSpPr>
        <p:spPr>
          <a:xfrm rot="10800000">
            <a:off x="8215338" y="2143116"/>
            <a:ext cx="785818" cy="214314"/>
          </a:xfrm>
          <a:prstGeom prst="leftArrow">
            <a:avLst>
              <a:gd name="adj1" fmla="val 36024"/>
              <a:gd name="adj2" fmla="val 112894"/>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75" name="等腰三角形 74"/>
          <p:cNvSpPr/>
          <p:nvPr/>
        </p:nvSpPr>
        <p:spPr>
          <a:xfrm>
            <a:off x="7643834" y="5429264"/>
            <a:ext cx="1000132" cy="114300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200" dirty="0" smtClean="0">
                <a:latin typeface="+mn-ea"/>
              </a:rPr>
              <a:t>PDR</a:t>
            </a:r>
            <a:r>
              <a:rPr lang="zh-CN" altLang="en-US" sz="1200" dirty="0" smtClean="0">
                <a:latin typeface="+mn-ea"/>
              </a:rPr>
              <a:t>评审</a:t>
            </a:r>
            <a:endParaRPr lang="zh-CN" altLang="en-US" sz="1200" dirty="0">
              <a:latin typeface="+mn-ea"/>
            </a:endParaRPr>
          </a:p>
        </p:txBody>
      </p:sp>
      <p:cxnSp>
        <p:nvCxnSpPr>
          <p:cNvPr id="76" name="直接连接符 75"/>
          <p:cNvCxnSpPr/>
          <p:nvPr/>
        </p:nvCxnSpPr>
        <p:spPr>
          <a:xfrm>
            <a:off x="3071802" y="2285992"/>
            <a:ext cx="0" cy="2880000"/>
          </a:xfrm>
          <a:prstGeom prst="line">
            <a:avLst/>
          </a:prstGeom>
        </p:spPr>
        <p:style>
          <a:lnRef idx="1">
            <a:schemeClr val="accent3"/>
          </a:lnRef>
          <a:fillRef idx="0">
            <a:schemeClr val="accent3"/>
          </a:fillRef>
          <a:effectRef idx="0">
            <a:schemeClr val="accent3"/>
          </a:effectRef>
          <a:fontRef idx="minor">
            <a:schemeClr val="tx1"/>
          </a:fontRef>
        </p:style>
      </p:cxnSp>
      <p:sp>
        <p:nvSpPr>
          <p:cNvPr id="77" name="等腰三角形 76"/>
          <p:cNvSpPr/>
          <p:nvPr/>
        </p:nvSpPr>
        <p:spPr>
          <a:xfrm>
            <a:off x="2571736" y="5143512"/>
            <a:ext cx="1000132" cy="114300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技术评审</a:t>
            </a:r>
            <a:r>
              <a:rPr lang="en-US" altLang="zh-CN" sz="1200" dirty="0" smtClean="0">
                <a:latin typeface="仿宋" panose="02010609060101010101" charset="-122"/>
                <a:ea typeface="微软雅黑" panose="020B0503020204020204" charset="-122"/>
              </a:rPr>
              <a:t>2-1</a:t>
            </a:r>
            <a:endParaRPr lang="zh-CN" altLang="en-US" sz="1200" dirty="0">
              <a:latin typeface="仿宋" panose="02010609060101010101" charset="-122"/>
              <a:ea typeface="微软雅黑" panose="020B0503020204020204" charset="-122"/>
            </a:endParaRPr>
          </a:p>
        </p:txBody>
      </p:sp>
      <p:cxnSp>
        <p:nvCxnSpPr>
          <p:cNvPr id="51" name="直接箭头连接符 50"/>
          <p:cNvCxnSpPr/>
          <p:nvPr/>
        </p:nvCxnSpPr>
        <p:spPr>
          <a:xfrm>
            <a:off x="1714480" y="2928934"/>
            <a:ext cx="28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1" name="直接箭头连接符 80"/>
          <p:cNvCxnSpPr>
            <a:stCxn id="15" idx="2"/>
          </p:cNvCxnSpPr>
          <p:nvPr/>
        </p:nvCxnSpPr>
        <p:spPr>
          <a:xfrm>
            <a:off x="2428860" y="3143248"/>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2" name="直接箭头连接符 81"/>
          <p:cNvCxnSpPr/>
          <p:nvPr/>
        </p:nvCxnSpPr>
        <p:spPr>
          <a:xfrm>
            <a:off x="2428860" y="3926256"/>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3" name="矩形 82"/>
          <p:cNvSpPr/>
          <p:nvPr/>
        </p:nvSpPr>
        <p:spPr>
          <a:xfrm>
            <a:off x="714348" y="2428868"/>
            <a:ext cx="2286016" cy="2643206"/>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zh-CN" altLang="en-US" sz="1200" dirty="0"/>
          </a:p>
        </p:txBody>
      </p:sp>
      <p:sp>
        <p:nvSpPr>
          <p:cNvPr id="84" name="矩形 83"/>
          <p:cNvSpPr/>
          <p:nvPr/>
        </p:nvSpPr>
        <p:spPr>
          <a:xfrm>
            <a:off x="3571868" y="2714620"/>
            <a:ext cx="714380"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子项目启动</a:t>
            </a:r>
            <a:endParaRPr lang="zh-CN" altLang="en-US" sz="1200" dirty="0" smtClean="0">
              <a:solidFill>
                <a:schemeClr val="tx1"/>
              </a:solidFill>
              <a:latin typeface="仿宋" panose="02010609060101010101" charset="-122"/>
              <a:ea typeface="微软雅黑" panose="020B0503020204020204" charset="-122"/>
            </a:endParaRPr>
          </a:p>
        </p:txBody>
      </p:sp>
      <p:cxnSp>
        <p:nvCxnSpPr>
          <p:cNvPr id="85" name="直接箭头连接符 84"/>
          <p:cNvCxnSpPr/>
          <p:nvPr/>
        </p:nvCxnSpPr>
        <p:spPr>
          <a:xfrm>
            <a:off x="3143240" y="3786190"/>
            <a:ext cx="28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6" name="矩形 85"/>
          <p:cNvSpPr/>
          <p:nvPr/>
        </p:nvSpPr>
        <p:spPr>
          <a:xfrm>
            <a:off x="3428992" y="3571876"/>
            <a:ext cx="857256"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开始监控设计更改</a:t>
            </a:r>
            <a:endParaRPr lang="zh-CN" altLang="en-US" sz="1200" dirty="0" smtClean="0">
              <a:solidFill>
                <a:schemeClr val="tx1"/>
              </a:solidFill>
              <a:latin typeface="仿宋" panose="02010609060101010101" charset="-122"/>
              <a:ea typeface="微软雅黑" panose="020B0503020204020204" charset="-122"/>
            </a:endParaRPr>
          </a:p>
        </p:txBody>
      </p:sp>
      <p:cxnSp>
        <p:nvCxnSpPr>
          <p:cNvPr id="87" name="直接箭头连接符 86"/>
          <p:cNvCxnSpPr/>
          <p:nvPr/>
        </p:nvCxnSpPr>
        <p:spPr>
          <a:xfrm>
            <a:off x="4286248" y="3786190"/>
            <a:ext cx="216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8" name="矩形 87"/>
          <p:cNvSpPr/>
          <p:nvPr/>
        </p:nvSpPr>
        <p:spPr>
          <a:xfrm>
            <a:off x="4714876" y="2428868"/>
            <a:ext cx="1500198" cy="3786214"/>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zh-CN" altLang="en-US" sz="1200" dirty="0"/>
          </a:p>
        </p:txBody>
      </p:sp>
      <p:sp>
        <p:nvSpPr>
          <p:cNvPr id="89" name="矩形 88"/>
          <p:cNvSpPr/>
          <p:nvPr/>
        </p:nvSpPr>
        <p:spPr>
          <a:xfrm>
            <a:off x="4714876" y="2928934"/>
            <a:ext cx="1357322" cy="2857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硬件概要设计</a:t>
            </a:r>
            <a:endParaRPr lang="zh-CN" altLang="en-US" sz="1200" dirty="0" smtClean="0">
              <a:solidFill>
                <a:schemeClr val="tx1"/>
              </a:solidFill>
              <a:latin typeface="仿宋" panose="02010609060101010101" charset="-122"/>
              <a:ea typeface="微软雅黑" panose="020B0503020204020204" charset="-122"/>
            </a:endParaRPr>
          </a:p>
        </p:txBody>
      </p:sp>
      <p:sp>
        <p:nvSpPr>
          <p:cNvPr id="90" name="矩形 89"/>
          <p:cNvSpPr/>
          <p:nvPr/>
        </p:nvSpPr>
        <p:spPr>
          <a:xfrm>
            <a:off x="4714876" y="4071942"/>
            <a:ext cx="1357322" cy="500066"/>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产品测试与验证计划</a:t>
            </a:r>
            <a:endParaRPr lang="zh-CN" altLang="en-US" sz="1200" dirty="0" smtClean="0">
              <a:solidFill>
                <a:schemeClr val="tx1"/>
              </a:solidFill>
              <a:latin typeface="仿宋" panose="02010609060101010101" charset="-122"/>
              <a:ea typeface="微软雅黑" panose="020B0503020204020204" charset="-122"/>
            </a:endParaRPr>
          </a:p>
        </p:txBody>
      </p:sp>
      <p:sp>
        <p:nvSpPr>
          <p:cNvPr id="91" name="矩形 90"/>
          <p:cNvSpPr/>
          <p:nvPr/>
        </p:nvSpPr>
        <p:spPr>
          <a:xfrm>
            <a:off x="4714876" y="3286124"/>
            <a:ext cx="1357322" cy="28575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结构概要设计</a:t>
            </a:r>
            <a:endParaRPr lang="zh-CN" altLang="en-US" sz="1200" dirty="0" smtClean="0">
              <a:solidFill>
                <a:schemeClr val="tx1"/>
              </a:solidFill>
              <a:latin typeface="仿宋" panose="02010609060101010101" charset="-122"/>
              <a:ea typeface="微软雅黑" panose="020B0503020204020204" charset="-122"/>
            </a:endParaRPr>
          </a:p>
        </p:txBody>
      </p:sp>
      <p:sp>
        <p:nvSpPr>
          <p:cNvPr id="92" name="矩形 91"/>
          <p:cNvSpPr/>
          <p:nvPr/>
        </p:nvSpPr>
        <p:spPr>
          <a:xfrm>
            <a:off x="4714876" y="4643446"/>
            <a:ext cx="1357322" cy="500066"/>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资料开发与翻译计划</a:t>
            </a:r>
            <a:endParaRPr lang="zh-CN" altLang="en-US" sz="1200" dirty="0" smtClean="0">
              <a:solidFill>
                <a:schemeClr val="tx1"/>
              </a:solidFill>
              <a:latin typeface="仿宋" panose="02010609060101010101" charset="-122"/>
              <a:ea typeface="微软雅黑" panose="020B0503020204020204" charset="-122"/>
            </a:endParaRPr>
          </a:p>
        </p:txBody>
      </p:sp>
      <p:sp>
        <p:nvSpPr>
          <p:cNvPr id="93" name="矩形 92"/>
          <p:cNvSpPr/>
          <p:nvPr/>
        </p:nvSpPr>
        <p:spPr>
          <a:xfrm>
            <a:off x="4714876" y="5214950"/>
            <a:ext cx="1357322" cy="357190"/>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订单履行计划</a:t>
            </a:r>
            <a:endParaRPr lang="zh-CN" altLang="en-US" sz="1200" dirty="0" smtClean="0">
              <a:solidFill>
                <a:schemeClr val="tx1"/>
              </a:solidFill>
              <a:latin typeface="仿宋" panose="02010609060101010101" charset="-122"/>
              <a:ea typeface="微软雅黑" panose="020B0503020204020204" charset="-122"/>
            </a:endParaRPr>
          </a:p>
        </p:txBody>
      </p:sp>
      <p:sp>
        <p:nvSpPr>
          <p:cNvPr id="94" name="矩形 93"/>
          <p:cNvSpPr/>
          <p:nvPr/>
        </p:nvSpPr>
        <p:spPr>
          <a:xfrm>
            <a:off x="4714876" y="5643578"/>
            <a:ext cx="1357322" cy="357190"/>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物料需求计划</a:t>
            </a:r>
            <a:endParaRPr lang="zh-CN" altLang="en-US" sz="1200" dirty="0" smtClean="0">
              <a:solidFill>
                <a:schemeClr val="tx1"/>
              </a:solidFill>
              <a:latin typeface="仿宋" panose="02010609060101010101" charset="-122"/>
              <a:ea typeface="微软雅黑" panose="020B0503020204020204" charset="-122"/>
            </a:endParaRPr>
          </a:p>
        </p:txBody>
      </p:sp>
      <p:sp>
        <p:nvSpPr>
          <p:cNvPr id="95" name="云形标注 94"/>
          <p:cNvSpPr/>
          <p:nvPr/>
        </p:nvSpPr>
        <p:spPr>
          <a:xfrm>
            <a:off x="1714480" y="1428736"/>
            <a:ext cx="1928826" cy="785818"/>
          </a:xfrm>
          <a:prstGeom prst="cloudCallout">
            <a:avLst>
              <a:gd name="adj1" fmla="val 15665"/>
              <a:gd name="adj2" fmla="val 10033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产品总体设计基线化</a:t>
            </a:r>
            <a:endParaRPr lang="zh-CN" altLang="en-US" sz="1200" dirty="0" smtClean="0">
              <a:latin typeface="仿宋" panose="02010609060101010101" charset="-122"/>
              <a:ea typeface="微软雅黑" panose="020B0503020204020204" charset="-122"/>
            </a:endParaRPr>
          </a:p>
        </p:txBody>
      </p:sp>
      <p:cxnSp>
        <p:nvCxnSpPr>
          <p:cNvPr id="97" name="直接连接符 96"/>
          <p:cNvCxnSpPr/>
          <p:nvPr/>
        </p:nvCxnSpPr>
        <p:spPr>
          <a:xfrm>
            <a:off x="6572264" y="2285992"/>
            <a:ext cx="0" cy="2880000"/>
          </a:xfrm>
          <a:prstGeom prst="line">
            <a:avLst/>
          </a:prstGeom>
        </p:spPr>
        <p:style>
          <a:lnRef idx="1">
            <a:schemeClr val="accent3"/>
          </a:lnRef>
          <a:fillRef idx="0">
            <a:schemeClr val="accent3"/>
          </a:fillRef>
          <a:effectRef idx="0">
            <a:schemeClr val="accent3"/>
          </a:effectRef>
          <a:fontRef idx="minor">
            <a:schemeClr val="tx1"/>
          </a:fontRef>
        </p:style>
      </p:cxnSp>
      <p:sp>
        <p:nvSpPr>
          <p:cNvPr id="98" name="等腰三角形 97"/>
          <p:cNvSpPr/>
          <p:nvPr/>
        </p:nvSpPr>
        <p:spPr>
          <a:xfrm>
            <a:off x="6072198" y="5143512"/>
            <a:ext cx="1000132" cy="114300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技术评审</a:t>
            </a:r>
            <a:r>
              <a:rPr lang="en-US" altLang="zh-CN" sz="1200" dirty="0" smtClean="0">
                <a:latin typeface="仿宋" panose="02010609060101010101" charset="-122"/>
                <a:ea typeface="微软雅黑" panose="020B0503020204020204" charset="-122"/>
              </a:rPr>
              <a:t>2-1</a:t>
            </a:r>
            <a:endParaRPr lang="zh-CN" altLang="en-US" sz="1200" dirty="0">
              <a:latin typeface="仿宋" panose="02010609060101010101" charset="-122"/>
              <a:ea typeface="微软雅黑" panose="020B0503020204020204" charset="-122"/>
            </a:endParaRPr>
          </a:p>
        </p:txBody>
      </p:sp>
      <p:sp>
        <p:nvSpPr>
          <p:cNvPr id="99" name="云形标注 98"/>
          <p:cNvSpPr/>
          <p:nvPr/>
        </p:nvSpPr>
        <p:spPr>
          <a:xfrm>
            <a:off x="5357818" y="1428736"/>
            <a:ext cx="1428760" cy="785818"/>
          </a:xfrm>
          <a:prstGeom prst="cloudCallout">
            <a:avLst>
              <a:gd name="adj1" fmla="val 30677"/>
              <a:gd name="adj2" fmla="val 97457"/>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概要设计基线化</a:t>
            </a:r>
            <a:endParaRPr lang="zh-CN" altLang="en-US" sz="1200" dirty="0" smtClean="0">
              <a:latin typeface="仿宋" panose="02010609060101010101" charset="-122"/>
              <a:ea typeface="微软雅黑" panose="020B0503020204020204" charset="-122"/>
            </a:endParaRPr>
          </a:p>
        </p:txBody>
      </p:sp>
      <p:cxnSp>
        <p:nvCxnSpPr>
          <p:cNvPr id="100" name="直接箭头连接符 99"/>
          <p:cNvCxnSpPr/>
          <p:nvPr/>
        </p:nvCxnSpPr>
        <p:spPr>
          <a:xfrm>
            <a:off x="6569454" y="3000372"/>
            <a:ext cx="18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1" name="矩形 100"/>
          <p:cNvSpPr/>
          <p:nvPr/>
        </p:nvSpPr>
        <p:spPr>
          <a:xfrm>
            <a:off x="6858016" y="2500306"/>
            <a:ext cx="857256"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优化业务计划</a:t>
            </a:r>
            <a:endParaRPr lang="zh-CN" altLang="en-US" sz="1200" dirty="0" smtClean="0">
              <a:latin typeface="仿宋" panose="02010609060101010101" charset="-122"/>
              <a:ea typeface="微软雅黑" panose="020B0503020204020204" charset="-122"/>
            </a:endParaRPr>
          </a:p>
        </p:txBody>
      </p:sp>
      <p:sp>
        <p:nvSpPr>
          <p:cNvPr id="102" name="矩形 101"/>
          <p:cNvSpPr/>
          <p:nvPr/>
        </p:nvSpPr>
        <p:spPr>
          <a:xfrm>
            <a:off x="6786578" y="2428868"/>
            <a:ext cx="1071570" cy="2571768"/>
          </a:xfrm>
          <a:prstGeom prst="rect">
            <a:avLst/>
          </a:prstGeom>
          <a:noFill/>
          <a:ln>
            <a:prstDash val="dash"/>
          </a:ln>
        </p:spPr>
        <p:style>
          <a:lnRef idx="2">
            <a:schemeClr val="accent3"/>
          </a:lnRef>
          <a:fillRef idx="1">
            <a:schemeClr val="lt1"/>
          </a:fillRef>
          <a:effectRef idx="0">
            <a:schemeClr val="accent3"/>
          </a:effectRef>
          <a:fontRef idx="minor">
            <a:schemeClr val="dk1"/>
          </a:fontRef>
        </p:style>
        <p:txBody>
          <a:bodyPr rtlCol="0" anchor="t" anchorCtr="0"/>
          <a:lstStyle/>
          <a:p>
            <a:pPr algn="ctr"/>
            <a:endParaRPr lang="zh-CN" altLang="en-US" sz="1200" dirty="0"/>
          </a:p>
        </p:txBody>
      </p:sp>
      <p:sp>
        <p:nvSpPr>
          <p:cNvPr id="103" name="矩形 102"/>
          <p:cNvSpPr/>
          <p:nvPr/>
        </p:nvSpPr>
        <p:spPr>
          <a:xfrm>
            <a:off x="6858016" y="3071810"/>
            <a:ext cx="857256"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更新市场计划</a:t>
            </a:r>
            <a:endParaRPr lang="zh-CN" altLang="en-US" sz="1200" dirty="0" smtClean="0">
              <a:latin typeface="仿宋" panose="02010609060101010101" charset="-122"/>
              <a:ea typeface="微软雅黑" panose="020B0503020204020204" charset="-122"/>
            </a:endParaRPr>
          </a:p>
        </p:txBody>
      </p:sp>
      <p:sp>
        <p:nvSpPr>
          <p:cNvPr id="104" name="矩形 103"/>
          <p:cNvSpPr/>
          <p:nvPr/>
        </p:nvSpPr>
        <p:spPr>
          <a:xfrm>
            <a:off x="6858016" y="3643314"/>
            <a:ext cx="857256" cy="5000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参与提前采购决定</a:t>
            </a:r>
            <a:endParaRPr lang="zh-CN" altLang="en-US" sz="1200" dirty="0" smtClean="0">
              <a:latin typeface="仿宋" panose="02010609060101010101" charset="-122"/>
              <a:ea typeface="微软雅黑" panose="020B0503020204020204" charset="-122"/>
            </a:endParaRPr>
          </a:p>
        </p:txBody>
      </p:sp>
      <p:sp>
        <p:nvSpPr>
          <p:cNvPr id="105" name="矩形 104"/>
          <p:cNvSpPr/>
          <p:nvPr/>
        </p:nvSpPr>
        <p:spPr>
          <a:xfrm>
            <a:off x="6858016" y="4214818"/>
            <a:ext cx="857256" cy="64294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1200" dirty="0" smtClean="0">
                <a:latin typeface="仿宋" panose="02010609060101010101" charset="-122"/>
                <a:ea typeface="微软雅黑" panose="020B0503020204020204" charset="-122"/>
              </a:rPr>
              <a:t>关键和备选供应商谈判</a:t>
            </a:r>
            <a:endParaRPr lang="zh-CN" altLang="en-US" sz="1200" dirty="0" smtClean="0">
              <a:latin typeface="仿宋" panose="02010609060101010101" charset="-122"/>
              <a:ea typeface="微软雅黑" panose="020B0503020204020204" charset="-122"/>
            </a:endParaRPr>
          </a:p>
        </p:txBody>
      </p:sp>
      <p:sp>
        <p:nvSpPr>
          <p:cNvPr id="106" name="矩形 105"/>
          <p:cNvSpPr/>
          <p:nvPr/>
        </p:nvSpPr>
        <p:spPr>
          <a:xfrm>
            <a:off x="8286776" y="1500174"/>
            <a:ext cx="714380" cy="57150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solidFill>
                  <a:schemeClr val="tx1"/>
                </a:solidFill>
                <a:latin typeface="仿宋" panose="02010609060101010101" charset="-122"/>
                <a:ea typeface="微软雅黑" panose="020B0503020204020204" charset="-122"/>
              </a:rPr>
              <a:t>开发阶段</a:t>
            </a:r>
            <a:endParaRPr lang="zh-CN" altLang="en-US" sz="1600"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7715272" y="1500174"/>
            <a:ext cx="428628" cy="464347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技术评审</a:t>
            </a:r>
            <a:r>
              <a:rPr lang="en-US" altLang="zh-CN" sz="1400" dirty="0" smtClean="0">
                <a:solidFill>
                  <a:schemeClr val="tx1"/>
                </a:solidFill>
                <a:latin typeface="仿宋" panose="02010609060101010101" charset="-122"/>
                <a:ea typeface="微软雅黑" panose="020B0503020204020204" charset="-122"/>
              </a:rPr>
              <a:t>5</a:t>
            </a:r>
            <a:endParaRPr lang="zh-CN" altLang="en-US" sz="1400" dirty="0">
              <a:solidFill>
                <a:schemeClr val="tx1"/>
              </a:solidFill>
              <a:latin typeface="仿宋" panose="02010609060101010101" charset="-122"/>
              <a:ea typeface="微软雅黑" panose="020B0503020204020204" charset="-122"/>
            </a:endParaRPr>
          </a:p>
        </p:txBody>
      </p:sp>
      <p:sp>
        <p:nvSpPr>
          <p:cNvPr id="55" name="矩形 54"/>
          <p:cNvSpPr/>
          <p:nvPr/>
        </p:nvSpPr>
        <p:spPr>
          <a:xfrm>
            <a:off x="5643570" y="1500174"/>
            <a:ext cx="428628" cy="464347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技术评审</a:t>
            </a:r>
            <a:r>
              <a:rPr lang="en-US" altLang="zh-CN" sz="1400" dirty="0" smtClean="0">
                <a:solidFill>
                  <a:schemeClr val="tx1"/>
                </a:solidFill>
                <a:latin typeface="仿宋" panose="02010609060101010101" charset="-122"/>
                <a:ea typeface="微软雅黑" panose="020B0503020204020204" charset="-122"/>
              </a:rPr>
              <a:t>4A</a:t>
            </a:r>
            <a:endParaRPr lang="zh-CN" altLang="en-US" sz="1400" dirty="0">
              <a:solidFill>
                <a:schemeClr val="tx1"/>
              </a:solidFill>
              <a:latin typeface="仿宋" panose="02010609060101010101" charset="-122"/>
              <a:ea typeface="微软雅黑" panose="020B0503020204020204" charset="-122"/>
            </a:endParaRPr>
          </a:p>
        </p:txBody>
      </p:sp>
      <p:sp>
        <p:nvSpPr>
          <p:cNvPr id="53" name="矩形 52"/>
          <p:cNvSpPr/>
          <p:nvPr/>
        </p:nvSpPr>
        <p:spPr>
          <a:xfrm>
            <a:off x="3643306" y="1500174"/>
            <a:ext cx="428628" cy="464347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技术评审</a:t>
            </a:r>
            <a:r>
              <a:rPr lang="en-US" altLang="zh-CN" sz="1400" dirty="0" smtClean="0">
                <a:solidFill>
                  <a:schemeClr val="tx1"/>
                </a:solidFill>
                <a:latin typeface="仿宋" panose="02010609060101010101" charset="-122"/>
                <a:ea typeface="微软雅黑" panose="020B0503020204020204" charset="-122"/>
              </a:rPr>
              <a:t>4</a:t>
            </a:r>
            <a:endParaRPr lang="zh-CN" altLang="en-US" sz="1400" dirty="0">
              <a:solidFill>
                <a:schemeClr val="tx1"/>
              </a:solidFill>
              <a:latin typeface="仿宋" panose="02010609060101010101" charset="-122"/>
              <a:ea typeface="微软雅黑" panose="020B0503020204020204" charset="-122"/>
            </a:endParaRPr>
          </a:p>
        </p:txBody>
      </p: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开发阶段</a:t>
            </a:r>
            <a:endParaRPr lang="zh-CN" altLang="en-US" sz="3200" dirty="0" smtClean="0">
              <a:latin typeface="仿宋" panose="02010609060101010101" charset="-122"/>
              <a:ea typeface="微软雅黑" panose="020B0503020204020204" charset="-122"/>
            </a:endParaRPr>
          </a:p>
        </p:txBody>
      </p:sp>
      <p:sp>
        <p:nvSpPr>
          <p:cNvPr id="18" name="矩形 17"/>
          <p:cNvSpPr/>
          <p:nvPr/>
        </p:nvSpPr>
        <p:spPr>
          <a:xfrm>
            <a:off x="1071538" y="1643050"/>
            <a:ext cx="7215238" cy="35719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核心组对项目进行管理和监控</a:t>
            </a:r>
            <a:endParaRPr lang="zh-CN" altLang="en-US" sz="1400" dirty="0" smtClean="0">
              <a:solidFill>
                <a:schemeClr val="tx1"/>
              </a:solidFill>
              <a:latin typeface="仿宋" panose="02010609060101010101" charset="-122"/>
              <a:ea typeface="微软雅黑" panose="020B0503020204020204" charset="-122"/>
            </a:endParaRPr>
          </a:p>
        </p:txBody>
      </p:sp>
      <p:sp>
        <p:nvSpPr>
          <p:cNvPr id="49" name="矩形 48"/>
          <p:cNvSpPr/>
          <p:nvPr/>
        </p:nvSpPr>
        <p:spPr>
          <a:xfrm>
            <a:off x="1071538" y="2071678"/>
            <a:ext cx="7215238" cy="35719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SE</a:t>
            </a:r>
            <a:r>
              <a:rPr lang="zh-CN" altLang="en-US" sz="1400" dirty="0" smtClean="0">
                <a:solidFill>
                  <a:schemeClr val="tx1"/>
                </a:solidFill>
                <a:latin typeface="仿宋" panose="02010609060101010101" charset="-122"/>
                <a:ea typeface="微软雅黑" panose="020B0503020204020204" charset="-122"/>
              </a:rPr>
              <a:t>管理更改和进行设计检查</a:t>
            </a:r>
            <a:endParaRPr lang="zh-CN" altLang="en-US" sz="1400" dirty="0">
              <a:solidFill>
                <a:schemeClr val="tx1"/>
              </a:solidFill>
              <a:latin typeface="仿宋" panose="02010609060101010101" charset="-122"/>
              <a:ea typeface="微软雅黑" panose="020B0503020204020204" charset="-122"/>
            </a:endParaRPr>
          </a:p>
        </p:txBody>
      </p:sp>
      <p:sp>
        <p:nvSpPr>
          <p:cNvPr id="50" name="矩形 49"/>
          <p:cNvSpPr/>
          <p:nvPr/>
        </p:nvSpPr>
        <p:spPr>
          <a:xfrm>
            <a:off x="1071538"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开始</a:t>
            </a:r>
            <a:r>
              <a:rPr lang="en-US" altLang="zh-CN" sz="1400" dirty="0" smtClean="0">
                <a:solidFill>
                  <a:schemeClr val="tx1"/>
                </a:solidFill>
                <a:latin typeface="仿宋" panose="02010609060101010101" charset="-122"/>
                <a:ea typeface="微软雅黑" panose="020B0503020204020204" charset="-122"/>
              </a:rPr>
              <a:t>EC</a:t>
            </a:r>
            <a:r>
              <a:rPr lang="zh-CN" altLang="en-US" sz="1400" dirty="0" smtClean="0">
                <a:solidFill>
                  <a:schemeClr val="tx1"/>
                </a:solidFill>
                <a:latin typeface="仿宋" panose="02010609060101010101" charset="-122"/>
                <a:ea typeface="微软雅黑" panose="020B0503020204020204" charset="-122"/>
              </a:rPr>
              <a:t>控制</a:t>
            </a:r>
            <a:endParaRPr lang="zh-CN" altLang="en-US" sz="1400" dirty="0">
              <a:solidFill>
                <a:schemeClr val="tx1"/>
              </a:solidFill>
              <a:latin typeface="仿宋" panose="02010609060101010101" charset="-122"/>
              <a:ea typeface="微软雅黑" panose="020B0503020204020204" charset="-122"/>
            </a:endParaRPr>
          </a:p>
        </p:txBody>
      </p:sp>
      <p:sp>
        <p:nvSpPr>
          <p:cNvPr id="52" name="矩形 51"/>
          <p:cNvSpPr/>
          <p:nvPr/>
        </p:nvSpPr>
        <p:spPr>
          <a:xfrm>
            <a:off x="2357422"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详细设计、开发、单元测试</a:t>
            </a:r>
            <a:r>
              <a:rPr lang="en-US" altLang="zh-CN" sz="1400" dirty="0" smtClean="0">
                <a:solidFill>
                  <a:schemeClr val="tx1"/>
                </a:solidFill>
                <a:latin typeface="仿宋" panose="02010609060101010101" charset="-122"/>
                <a:ea typeface="微软雅黑" panose="020B0503020204020204" charset="-122"/>
              </a:rPr>
              <a:t>/</a:t>
            </a:r>
            <a:r>
              <a:rPr lang="zh-CN" altLang="en-US" sz="1400" dirty="0" smtClean="0">
                <a:solidFill>
                  <a:schemeClr val="tx1"/>
                </a:solidFill>
                <a:latin typeface="仿宋" panose="02010609060101010101" charset="-122"/>
                <a:ea typeface="微软雅黑" panose="020B0503020204020204" charset="-122"/>
              </a:rPr>
              <a:t>信息开发</a:t>
            </a:r>
            <a:endParaRPr lang="zh-CN" altLang="en-US" sz="1400" dirty="0">
              <a:solidFill>
                <a:schemeClr val="tx1"/>
              </a:solidFill>
              <a:latin typeface="仿宋" panose="02010609060101010101" charset="-122"/>
              <a:ea typeface="微软雅黑" panose="020B0503020204020204" charset="-122"/>
            </a:endParaRPr>
          </a:p>
        </p:txBody>
      </p:sp>
      <p:sp>
        <p:nvSpPr>
          <p:cNvPr id="54" name="矩形 53"/>
          <p:cNvSpPr/>
          <p:nvPr/>
        </p:nvSpPr>
        <p:spPr>
          <a:xfrm>
            <a:off x="4357686"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系统设计验证（</a:t>
            </a:r>
            <a:r>
              <a:rPr lang="en-US" altLang="zh-CN" sz="1400" dirty="0" smtClean="0">
                <a:solidFill>
                  <a:schemeClr val="tx1"/>
                </a:solidFill>
                <a:latin typeface="仿宋" panose="02010609060101010101" charset="-122"/>
                <a:ea typeface="微软雅黑" panose="020B0503020204020204" charset="-122"/>
              </a:rPr>
              <a:t>SDV</a:t>
            </a:r>
            <a:r>
              <a:rPr lang="zh-CN" altLang="en-US" sz="1400" dirty="0" smtClean="0">
                <a:solidFill>
                  <a:schemeClr val="tx1"/>
                </a:solidFill>
                <a:latin typeface="仿宋" panose="02010609060101010101" charset="-122"/>
                <a:ea typeface="微软雅黑" panose="020B0503020204020204" charset="-122"/>
              </a:rPr>
              <a:t>，原型机）</a:t>
            </a:r>
            <a:endParaRPr lang="zh-CN" altLang="en-US" sz="1400" dirty="0">
              <a:solidFill>
                <a:schemeClr val="tx1"/>
              </a:solidFill>
              <a:latin typeface="仿宋" panose="02010609060101010101" charset="-122"/>
              <a:ea typeface="微软雅黑" panose="020B0503020204020204" charset="-122"/>
            </a:endParaRPr>
          </a:p>
        </p:txBody>
      </p:sp>
      <p:sp>
        <p:nvSpPr>
          <p:cNvPr id="56" name="矩形 55"/>
          <p:cNvSpPr/>
          <p:nvPr/>
        </p:nvSpPr>
        <p:spPr>
          <a:xfrm>
            <a:off x="6357950"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系统集成测试（</a:t>
            </a:r>
            <a:r>
              <a:rPr lang="en-US" altLang="zh-CN" sz="1400" dirty="0" smtClean="0">
                <a:solidFill>
                  <a:schemeClr val="tx1"/>
                </a:solidFill>
                <a:latin typeface="仿宋" panose="02010609060101010101" charset="-122"/>
                <a:ea typeface="微软雅黑" panose="020B0503020204020204" charset="-122"/>
              </a:rPr>
              <a:t>SIT</a:t>
            </a:r>
            <a:r>
              <a:rPr lang="zh-CN" altLang="en-US" sz="1400" dirty="0" smtClean="0">
                <a:solidFill>
                  <a:schemeClr val="tx1"/>
                </a:solidFill>
                <a:latin typeface="仿宋" panose="02010609060101010101" charset="-122"/>
                <a:ea typeface="微软雅黑" panose="020B0503020204020204" charset="-122"/>
              </a:rPr>
              <a:t>，初始产品）</a:t>
            </a:r>
            <a:endParaRPr lang="zh-CN" altLang="en-US" sz="1400" dirty="0">
              <a:solidFill>
                <a:schemeClr val="tx1"/>
              </a:solidFill>
              <a:latin typeface="仿宋" panose="02010609060101010101" charset="-122"/>
              <a:ea typeface="微软雅黑" panose="020B0503020204020204" charset="-122"/>
            </a:endParaRPr>
          </a:p>
        </p:txBody>
      </p:sp>
      <p:sp>
        <p:nvSpPr>
          <p:cNvPr id="64" name="矩形 63"/>
          <p:cNvSpPr/>
          <p:nvPr/>
        </p:nvSpPr>
        <p:spPr>
          <a:xfrm>
            <a:off x="1071538" y="5214950"/>
            <a:ext cx="7215238" cy="71438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其它功能活动：制造工艺设计、开发，生产测试设备设计、开发，技术支持准备，</a:t>
            </a:r>
            <a:endParaRPr lang="en-US" altLang="zh-CN" sz="1400" dirty="0" smtClean="0">
              <a:solidFill>
                <a:schemeClr val="tx1"/>
              </a:solidFill>
              <a:latin typeface="仿宋" panose="02010609060101010101" charset="-122"/>
              <a:ea typeface="微软雅黑" panose="020B0503020204020204" charset="-122"/>
            </a:endParaRPr>
          </a:p>
          <a:p>
            <a:pPr algn="ctr"/>
            <a:r>
              <a:rPr lang="zh-CN" altLang="en-US" sz="1400" dirty="0" smtClean="0">
                <a:solidFill>
                  <a:schemeClr val="tx1"/>
                </a:solidFill>
                <a:latin typeface="仿宋" panose="02010609060101010101" charset="-122"/>
                <a:ea typeface="微软雅黑" panose="020B0503020204020204" charset="-122"/>
              </a:rPr>
              <a:t>发布准备、确定</a:t>
            </a:r>
            <a:r>
              <a:rPr lang="en-US" altLang="zh-CN" sz="1400" dirty="0" smtClean="0">
                <a:solidFill>
                  <a:schemeClr val="tx1"/>
                </a:solidFill>
                <a:latin typeface="仿宋" panose="02010609060101010101" charset="-122"/>
                <a:ea typeface="微软雅黑" panose="020B0503020204020204" charset="-122"/>
              </a:rPr>
              <a:t>BETA</a:t>
            </a:r>
            <a:r>
              <a:rPr lang="zh-CN" altLang="en-US" sz="1400" dirty="0" smtClean="0">
                <a:solidFill>
                  <a:schemeClr val="tx1"/>
                </a:solidFill>
                <a:latin typeface="仿宋" panose="02010609060101010101" charset="-122"/>
                <a:ea typeface="微软雅黑" panose="020B0503020204020204" charset="-122"/>
              </a:rPr>
              <a:t>测试客户，物料订购等</a:t>
            </a:r>
            <a:endParaRPr lang="zh-CN" altLang="en-US" sz="1400" dirty="0">
              <a:solidFill>
                <a:schemeClr val="tx1"/>
              </a:solidFill>
              <a:latin typeface="仿宋" panose="02010609060101010101"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62"/>
          <p:cNvSpPr/>
          <p:nvPr/>
        </p:nvSpPr>
        <p:spPr>
          <a:xfrm>
            <a:off x="8572528" y="1500174"/>
            <a:ext cx="428628" cy="4643470"/>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rPr>
              <a:t>发布阶段</a:t>
            </a:r>
            <a:endParaRPr lang="zh-CN" altLang="en-US" sz="1400" dirty="0">
              <a:solidFill>
                <a:schemeClr val="tx1"/>
              </a:solidFill>
            </a:endParaRPr>
          </a:p>
        </p:txBody>
      </p:sp>
      <p:sp>
        <p:nvSpPr>
          <p:cNvPr id="53" name="矩形 52"/>
          <p:cNvSpPr/>
          <p:nvPr/>
        </p:nvSpPr>
        <p:spPr>
          <a:xfrm>
            <a:off x="3500430" y="2571744"/>
            <a:ext cx="428628" cy="2571768"/>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技术评审</a:t>
            </a:r>
            <a:r>
              <a:rPr lang="en-US" altLang="zh-CN" sz="1400" dirty="0" smtClean="0">
                <a:solidFill>
                  <a:schemeClr val="tx1"/>
                </a:solidFill>
                <a:latin typeface="仿宋" panose="02010609060101010101" charset="-122"/>
                <a:ea typeface="微软雅黑" panose="020B0503020204020204" charset="-122"/>
              </a:rPr>
              <a:t>6</a:t>
            </a:r>
            <a:endParaRPr lang="zh-CN" altLang="en-US" sz="1400" dirty="0">
              <a:solidFill>
                <a:schemeClr val="tx1"/>
              </a:solidFill>
              <a:latin typeface="仿宋" panose="02010609060101010101" charset="-122"/>
              <a:ea typeface="微软雅黑" panose="020B0503020204020204" charset="-122"/>
            </a:endParaRPr>
          </a:p>
        </p:txBody>
      </p: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验证阶段</a:t>
            </a:r>
            <a:endParaRPr lang="zh-CN" altLang="en-US" sz="3200" dirty="0" smtClean="0">
              <a:latin typeface="仿宋" panose="02010609060101010101" charset="-122"/>
              <a:ea typeface="微软雅黑" panose="020B0503020204020204" charset="-122"/>
            </a:endParaRPr>
          </a:p>
        </p:txBody>
      </p:sp>
      <p:sp>
        <p:nvSpPr>
          <p:cNvPr id="18" name="矩形 17"/>
          <p:cNvSpPr/>
          <p:nvPr/>
        </p:nvSpPr>
        <p:spPr>
          <a:xfrm>
            <a:off x="1071538" y="1643050"/>
            <a:ext cx="7215238" cy="35719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PDT</a:t>
            </a:r>
            <a:r>
              <a:rPr lang="zh-CN" altLang="en-US" sz="1400" dirty="0" smtClean="0">
                <a:solidFill>
                  <a:schemeClr val="tx1"/>
                </a:solidFill>
                <a:latin typeface="仿宋" panose="02010609060101010101" charset="-122"/>
                <a:ea typeface="微软雅黑" panose="020B0503020204020204" charset="-122"/>
              </a:rPr>
              <a:t>核心组继续对项目进行管理和监控</a:t>
            </a:r>
            <a:endParaRPr lang="zh-CN" altLang="en-US" sz="1400" dirty="0">
              <a:solidFill>
                <a:schemeClr val="tx1"/>
              </a:solidFill>
              <a:latin typeface="仿宋" panose="02010609060101010101" charset="-122"/>
              <a:ea typeface="微软雅黑" panose="020B0503020204020204" charset="-122"/>
            </a:endParaRPr>
          </a:p>
        </p:txBody>
      </p:sp>
      <p:sp>
        <p:nvSpPr>
          <p:cNvPr id="49" name="矩形 48"/>
          <p:cNvSpPr/>
          <p:nvPr/>
        </p:nvSpPr>
        <p:spPr>
          <a:xfrm>
            <a:off x="1071538" y="2071678"/>
            <a:ext cx="7215238" cy="35719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SE</a:t>
            </a:r>
            <a:r>
              <a:rPr lang="zh-CN" altLang="en-US" sz="1400" dirty="0" smtClean="0">
                <a:solidFill>
                  <a:schemeClr val="tx1"/>
                </a:solidFill>
                <a:latin typeface="仿宋" panose="02010609060101010101" charset="-122"/>
                <a:ea typeface="微软雅黑" panose="020B0503020204020204" charset="-122"/>
              </a:rPr>
              <a:t>继续管理更改和进行设计检查</a:t>
            </a:r>
            <a:endParaRPr lang="zh-CN" altLang="en-US" sz="1400" dirty="0">
              <a:solidFill>
                <a:schemeClr val="tx1"/>
              </a:solidFill>
              <a:latin typeface="仿宋" panose="02010609060101010101" charset="-122"/>
              <a:ea typeface="微软雅黑" panose="020B0503020204020204" charset="-122"/>
            </a:endParaRPr>
          </a:p>
        </p:txBody>
      </p:sp>
      <p:sp>
        <p:nvSpPr>
          <p:cNvPr id="50" name="矩形 49"/>
          <p:cNvSpPr/>
          <p:nvPr/>
        </p:nvSpPr>
        <p:spPr>
          <a:xfrm>
            <a:off x="1071538"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SUV</a:t>
            </a:r>
            <a:r>
              <a:rPr lang="zh-CN" altLang="en-US" sz="1400" dirty="0" smtClean="0">
                <a:solidFill>
                  <a:schemeClr val="tx1"/>
                </a:solidFill>
                <a:latin typeface="仿宋" panose="02010609060101010101" charset="-122"/>
                <a:ea typeface="微软雅黑" panose="020B0503020204020204" charset="-122"/>
              </a:rPr>
              <a:t>和内部认证</a:t>
            </a:r>
            <a:r>
              <a:rPr lang="en-US" altLang="zh-CN" sz="1400" dirty="0" smtClean="0">
                <a:solidFill>
                  <a:schemeClr val="tx1"/>
                </a:solidFill>
                <a:latin typeface="仿宋" panose="02010609060101010101" charset="-122"/>
                <a:ea typeface="微软雅黑" panose="020B0503020204020204" charset="-122"/>
              </a:rPr>
              <a:t>/</a:t>
            </a:r>
            <a:r>
              <a:rPr lang="zh-CN" altLang="en-US" sz="1400" dirty="0" smtClean="0">
                <a:solidFill>
                  <a:schemeClr val="tx1"/>
                </a:solidFill>
                <a:latin typeface="仿宋" panose="02010609060101010101" charset="-122"/>
                <a:ea typeface="微软雅黑" panose="020B0503020204020204" charset="-122"/>
              </a:rPr>
              <a:t>标杆测试</a:t>
            </a:r>
            <a:endParaRPr lang="zh-CN" altLang="en-US" sz="1400" dirty="0">
              <a:solidFill>
                <a:schemeClr val="tx1"/>
              </a:solidFill>
              <a:latin typeface="仿宋" panose="02010609060101010101" charset="-122"/>
              <a:ea typeface="微软雅黑" panose="020B0503020204020204" charset="-122"/>
            </a:endParaRPr>
          </a:p>
        </p:txBody>
      </p:sp>
      <p:sp>
        <p:nvSpPr>
          <p:cNvPr id="52" name="矩形 51"/>
          <p:cNvSpPr/>
          <p:nvPr/>
        </p:nvSpPr>
        <p:spPr>
          <a:xfrm>
            <a:off x="2285984"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BETA</a:t>
            </a:r>
            <a:r>
              <a:rPr lang="zh-CN" altLang="en-US" sz="1400" dirty="0" smtClean="0">
                <a:solidFill>
                  <a:schemeClr val="tx1"/>
                </a:solidFill>
                <a:latin typeface="仿宋" panose="02010609060101010101" charset="-122"/>
                <a:ea typeface="微软雅黑" panose="020B0503020204020204" charset="-122"/>
              </a:rPr>
              <a:t>测试、外部系统认证</a:t>
            </a:r>
            <a:r>
              <a:rPr lang="en-US" altLang="zh-CN" sz="1400" dirty="0" smtClean="0">
                <a:solidFill>
                  <a:schemeClr val="tx1"/>
                </a:solidFill>
                <a:latin typeface="仿宋" panose="02010609060101010101" charset="-122"/>
                <a:ea typeface="微软雅黑" panose="020B0503020204020204" charset="-122"/>
              </a:rPr>
              <a:t>/</a:t>
            </a:r>
            <a:r>
              <a:rPr lang="zh-CN" altLang="en-US" sz="1400" dirty="0" smtClean="0">
                <a:solidFill>
                  <a:schemeClr val="tx1"/>
                </a:solidFill>
                <a:latin typeface="仿宋" panose="02010609060101010101" charset="-122"/>
                <a:ea typeface="微软雅黑" panose="020B0503020204020204" charset="-122"/>
              </a:rPr>
              <a:t>标杆测试、</a:t>
            </a:r>
            <a:r>
              <a:rPr lang="en-US" altLang="zh-CN" sz="1400" dirty="0" smtClean="0">
                <a:solidFill>
                  <a:schemeClr val="tx1"/>
                </a:solidFill>
                <a:latin typeface="仿宋" panose="02010609060101010101" charset="-122"/>
                <a:ea typeface="微软雅黑" panose="020B0503020204020204" charset="-122"/>
              </a:rPr>
              <a:t>SVT2</a:t>
            </a:r>
            <a:endParaRPr lang="zh-CN" altLang="en-US" sz="1400" dirty="0">
              <a:solidFill>
                <a:schemeClr val="tx1"/>
              </a:solidFill>
              <a:latin typeface="仿宋" panose="02010609060101010101" charset="-122"/>
              <a:ea typeface="微软雅黑" panose="020B0503020204020204" charset="-122"/>
            </a:endParaRPr>
          </a:p>
        </p:txBody>
      </p:sp>
      <p:sp>
        <p:nvSpPr>
          <p:cNvPr id="54" name="矩形 53"/>
          <p:cNvSpPr/>
          <p:nvPr/>
        </p:nvSpPr>
        <p:spPr>
          <a:xfrm>
            <a:off x="4143372" y="2571744"/>
            <a:ext cx="571504" cy="2571768"/>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提供最终产品配置给定单履行</a:t>
            </a:r>
            <a:endParaRPr lang="zh-CN" altLang="en-US" sz="1400" dirty="0" smtClean="0">
              <a:solidFill>
                <a:schemeClr val="tx1"/>
              </a:solidFill>
              <a:latin typeface="仿宋" panose="02010609060101010101" charset="-122"/>
              <a:ea typeface="微软雅黑" panose="020B0503020204020204" charset="-122"/>
            </a:endParaRPr>
          </a:p>
        </p:txBody>
      </p:sp>
      <p:sp>
        <p:nvSpPr>
          <p:cNvPr id="56" name="矩形 55"/>
          <p:cNvSpPr/>
          <p:nvPr/>
        </p:nvSpPr>
        <p:spPr>
          <a:xfrm>
            <a:off x="5929322" y="2571744"/>
            <a:ext cx="64294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发布准备评估</a:t>
            </a:r>
            <a:endParaRPr lang="zh-CN" altLang="en-US" sz="1400" dirty="0" smtClean="0">
              <a:solidFill>
                <a:schemeClr val="tx1"/>
              </a:solidFill>
              <a:latin typeface="仿宋" panose="02010609060101010101" charset="-122"/>
              <a:ea typeface="微软雅黑" panose="020B0503020204020204" charset="-122"/>
            </a:endParaRPr>
          </a:p>
        </p:txBody>
      </p:sp>
      <p:sp>
        <p:nvSpPr>
          <p:cNvPr id="64" name="矩形 63"/>
          <p:cNvSpPr/>
          <p:nvPr/>
        </p:nvSpPr>
        <p:spPr>
          <a:xfrm>
            <a:off x="1071538" y="5214950"/>
            <a:ext cx="7215238" cy="71438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功能领域的持续活动</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14" name="直接连接符 13"/>
          <p:cNvCxnSpPr/>
          <p:nvPr/>
        </p:nvCxnSpPr>
        <p:spPr>
          <a:xfrm>
            <a:off x="500034" y="1996868"/>
            <a:ext cx="0" cy="432000"/>
          </a:xfrm>
          <a:prstGeom prst="line">
            <a:avLst/>
          </a:prstGeom>
        </p:spPr>
        <p:style>
          <a:lnRef idx="1">
            <a:schemeClr val="dk1"/>
          </a:lnRef>
          <a:fillRef idx="0">
            <a:schemeClr val="dk1"/>
          </a:fillRef>
          <a:effectRef idx="0">
            <a:schemeClr val="dk1"/>
          </a:effectRef>
          <a:fontRef idx="minor">
            <a:schemeClr val="tx1"/>
          </a:fontRef>
        </p:style>
      </p:cxnSp>
      <p:cxnSp>
        <p:nvCxnSpPr>
          <p:cNvPr id="15" name="直接箭头连接符 14"/>
          <p:cNvCxnSpPr/>
          <p:nvPr/>
        </p:nvCxnSpPr>
        <p:spPr>
          <a:xfrm>
            <a:off x="500034" y="2428868"/>
            <a:ext cx="28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6" name="矩形 15"/>
          <p:cNvSpPr/>
          <p:nvPr/>
        </p:nvSpPr>
        <p:spPr>
          <a:xfrm>
            <a:off x="142844" y="1571612"/>
            <a:ext cx="714380" cy="42862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solidFill>
                  <a:schemeClr val="tx1"/>
                </a:solidFill>
              </a:rPr>
              <a:t>技术评审</a:t>
            </a:r>
            <a:r>
              <a:rPr lang="en-US" altLang="zh-CN" sz="1200" dirty="0" smtClean="0">
                <a:solidFill>
                  <a:schemeClr val="tx1"/>
                </a:solidFill>
              </a:rPr>
              <a:t>5</a:t>
            </a:r>
            <a:endParaRPr lang="zh-CN" altLang="en-US" sz="1200" dirty="0">
              <a:solidFill>
                <a:schemeClr val="tx1"/>
              </a:solidFill>
            </a:endParaRPr>
          </a:p>
        </p:txBody>
      </p:sp>
      <p:sp>
        <p:nvSpPr>
          <p:cNvPr id="20" name="矩形 19"/>
          <p:cNvSpPr/>
          <p:nvPr/>
        </p:nvSpPr>
        <p:spPr>
          <a:xfrm>
            <a:off x="4929190" y="2571744"/>
            <a:ext cx="785818"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开始执行</a:t>
            </a:r>
            <a:r>
              <a:rPr lang="en-US" altLang="zh-CN" sz="1400" dirty="0" smtClean="0">
                <a:solidFill>
                  <a:schemeClr val="tx1"/>
                </a:solidFill>
                <a:latin typeface="仿宋" panose="02010609060101010101" charset="-122"/>
                <a:ea typeface="微软雅黑" panose="020B0503020204020204" charset="-122"/>
              </a:rPr>
              <a:t>ESP</a:t>
            </a:r>
            <a:r>
              <a:rPr lang="zh-CN" altLang="en-US" sz="1400" dirty="0" smtClean="0">
                <a:solidFill>
                  <a:schemeClr val="tx1"/>
                </a:solidFill>
                <a:latin typeface="仿宋" panose="02010609060101010101" charset="-122"/>
                <a:ea typeface="微软雅黑" panose="020B0503020204020204" charset="-122"/>
              </a:rPr>
              <a:t>（可选）</a:t>
            </a:r>
            <a:endParaRPr lang="zh-CN" altLang="en-US" sz="1400" dirty="0">
              <a:solidFill>
                <a:schemeClr val="tx1"/>
              </a:solidFill>
              <a:latin typeface="仿宋" panose="02010609060101010101" charset="-122"/>
              <a:ea typeface="微软雅黑" panose="020B0503020204020204" charset="-122"/>
            </a:endParaRPr>
          </a:p>
        </p:txBody>
      </p:sp>
      <p:sp>
        <p:nvSpPr>
          <p:cNvPr id="21" name="矩形 20"/>
          <p:cNvSpPr/>
          <p:nvPr/>
        </p:nvSpPr>
        <p:spPr>
          <a:xfrm>
            <a:off x="6786578" y="2571744"/>
            <a:ext cx="64294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准备可获得性决策评审材料</a:t>
            </a:r>
            <a:endParaRPr lang="zh-CN" altLang="en-US" sz="1400" dirty="0" smtClean="0">
              <a:solidFill>
                <a:schemeClr val="tx1"/>
              </a:solidFill>
              <a:latin typeface="仿宋" panose="02010609060101010101" charset="-122"/>
              <a:ea typeface="微软雅黑" panose="020B0503020204020204" charset="-122"/>
            </a:endParaRPr>
          </a:p>
        </p:txBody>
      </p:sp>
      <p:sp>
        <p:nvSpPr>
          <p:cNvPr id="22" name="矩形 21"/>
          <p:cNvSpPr/>
          <p:nvPr/>
        </p:nvSpPr>
        <p:spPr>
          <a:xfrm>
            <a:off x="7715272" y="2571744"/>
            <a:ext cx="571504"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可获得性决策评审</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23" name="直接箭头连接符 22"/>
          <p:cNvCxnSpPr/>
          <p:nvPr/>
        </p:nvCxnSpPr>
        <p:spPr>
          <a:xfrm>
            <a:off x="8286776" y="3929066"/>
            <a:ext cx="288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发布阶段</a:t>
            </a:r>
            <a:endParaRPr lang="zh-CN" altLang="en-US" sz="3200" dirty="0" smtClean="0">
              <a:latin typeface="仿宋" panose="02010609060101010101" charset="-122"/>
              <a:ea typeface="微软雅黑" panose="020B0503020204020204" charset="-122"/>
            </a:endParaRPr>
          </a:p>
        </p:txBody>
      </p:sp>
      <p:sp>
        <p:nvSpPr>
          <p:cNvPr id="18" name="矩形 17"/>
          <p:cNvSpPr/>
          <p:nvPr/>
        </p:nvSpPr>
        <p:spPr>
          <a:xfrm>
            <a:off x="1571604" y="1643050"/>
            <a:ext cx="3786214" cy="35719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核心组继续对项目进行管理和监控</a:t>
            </a:r>
            <a:endParaRPr lang="zh-CN" altLang="en-US" sz="1400" dirty="0" smtClean="0">
              <a:solidFill>
                <a:schemeClr val="tx1"/>
              </a:solidFill>
              <a:latin typeface="仿宋" panose="02010609060101010101" charset="-122"/>
              <a:ea typeface="微软雅黑" panose="020B0503020204020204" charset="-122"/>
            </a:endParaRPr>
          </a:p>
        </p:txBody>
      </p:sp>
      <p:sp>
        <p:nvSpPr>
          <p:cNvPr id="50" name="矩形 49"/>
          <p:cNvSpPr/>
          <p:nvPr/>
        </p:nvSpPr>
        <p:spPr>
          <a:xfrm>
            <a:off x="1571604"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向生产操作切换</a:t>
            </a:r>
            <a:endParaRPr lang="zh-CN" altLang="en-US" sz="1400" dirty="0" smtClean="0">
              <a:solidFill>
                <a:schemeClr val="tx1"/>
              </a:solidFill>
              <a:latin typeface="仿宋" panose="02010609060101010101" charset="-122"/>
              <a:ea typeface="微软雅黑" panose="020B0503020204020204" charset="-122"/>
            </a:endParaRPr>
          </a:p>
        </p:txBody>
      </p:sp>
      <p:sp>
        <p:nvSpPr>
          <p:cNvPr id="52" name="矩形 51"/>
          <p:cNvSpPr/>
          <p:nvPr/>
        </p:nvSpPr>
        <p:spPr>
          <a:xfrm>
            <a:off x="3000364" y="2571744"/>
            <a:ext cx="1000132" cy="235745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RAMPUP</a:t>
            </a:r>
            <a:r>
              <a:rPr lang="zh-CN" altLang="en-US" sz="1400" dirty="0" smtClean="0">
                <a:solidFill>
                  <a:schemeClr val="tx1"/>
                </a:solidFill>
                <a:latin typeface="仿宋" panose="02010609060101010101" charset="-122"/>
                <a:ea typeface="微软雅黑" panose="020B0503020204020204" charset="-122"/>
              </a:rPr>
              <a:t>生产</a:t>
            </a:r>
            <a:endParaRPr lang="zh-CN" altLang="en-US" sz="1400" dirty="0">
              <a:solidFill>
                <a:schemeClr val="tx1"/>
              </a:solidFill>
              <a:latin typeface="仿宋" panose="02010609060101010101" charset="-122"/>
              <a:ea typeface="微软雅黑" panose="020B0503020204020204" charset="-122"/>
            </a:endParaRPr>
          </a:p>
        </p:txBody>
      </p:sp>
      <p:sp>
        <p:nvSpPr>
          <p:cNvPr id="56" name="矩形 55"/>
          <p:cNvSpPr/>
          <p:nvPr/>
        </p:nvSpPr>
        <p:spPr>
          <a:xfrm>
            <a:off x="5643570" y="1643050"/>
            <a:ext cx="785818" cy="4357718"/>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内部发布发布价格</a:t>
            </a:r>
            <a:endParaRPr lang="zh-CN" altLang="en-US" sz="1400" dirty="0" smtClean="0">
              <a:solidFill>
                <a:schemeClr val="tx1"/>
              </a:solidFill>
              <a:latin typeface="仿宋" panose="02010609060101010101" charset="-122"/>
              <a:ea typeface="微软雅黑" panose="020B0503020204020204" charset="-122"/>
            </a:endParaRPr>
          </a:p>
        </p:txBody>
      </p:sp>
      <p:sp>
        <p:nvSpPr>
          <p:cNvPr id="64" name="矩形 63"/>
          <p:cNvSpPr/>
          <p:nvPr/>
        </p:nvSpPr>
        <p:spPr>
          <a:xfrm>
            <a:off x="1571604" y="5214950"/>
            <a:ext cx="2428892" cy="714380"/>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功能领域的持续活动</a:t>
            </a:r>
            <a:endParaRPr lang="zh-CN" altLang="en-US" sz="1400" dirty="0" smtClean="0">
              <a:solidFill>
                <a:schemeClr val="tx1"/>
              </a:solidFill>
              <a:latin typeface="仿宋" panose="02010609060101010101" charset="-122"/>
              <a:ea typeface="微软雅黑" panose="020B0503020204020204" charset="-122"/>
            </a:endParaRPr>
          </a:p>
        </p:txBody>
      </p:sp>
      <p:sp>
        <p:nvSpPr>
          <p:cNvPr id="20" name="矩形 19"/>
          <p:cNvSpPr/>
          <p:nvPr/>
        </p:nvSpPr>
        <p:spPr>
          <a:xfrm>
            <a:off x="4429124" y="2571744"/>
            <a:ext cx="785818" cy="342902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继续发运</a:t>
            </a:r>
            <a:r>
              <a:rPr lang="en-US" altLang="zh-CN" sz="1400" dirty="0" smtClean="0">
                <a:solidFill>
                  <a:schemeClr val="tx1"/>
                </a:solidFill>
                <a:latin typeface="仿宋" panose="02010609060101010101" charset="-122"/>
                <a:ea typeface="微软雅黑" panose="020B0503020204020204" charset="-122"/>
              </a:rPr>
              <a:t>ESP</a:t>
            </a:r>
            <a:r>
              <a:rPr lang="zh-CN" altLang="en-US" sz="1400" dirty="0" smtClean="0">
                <a:solidFill>
                  <a:schemeClr val="tx1"/>
                </a:solidFill>
                <a:latin typeface="仿宋" panose="02010609060101010101" charset="-122"/>
                <a:ea typeface="微软雅黑" panose="020B0503020204020204" charset="-122"/>
              </a:rPr>
              <a:t>产品和</a:t>
            </a:r>
            <a:r>
              <a:rPr lang="en-US" altLang="zh-CN" sz="1400" dirty="0" smtClean="0">
                <a:solidFill>
                  <a:schemeClr val="tx1"/>
                </a:solidFill>
                <a:latin typeface="仿宋" panose="02010609060101010101" charset="-122"/>
                <a:ea typeface="微软雅黑" panose="020B0503020204020204" charset="-122"/>
              </a:rPr>
              <a:t>ESP</a:t>
            </a:r>
            <a:r>
              <a:rPr lang="zh-CN" altLang="en-US" sz="1400" dirty="0" smtClean="0">
                <a:solidFill>
                  <a:schemeClr val="tx1"/>
                </a:solidFill>
                <a:latin typeface="仿宋" panose="02010609060101010101" charset="-122"/>
                <a:ea typeface="微软雅黑" panose="020B0503020204020204" charset="-122"/>
              </a:rPr>
              <a:t>客户支持</a:t>
            </a:r>
            <a:endParaRPr lang="zh-CN" altLang="en-US" sz="1400" dirty="0">
              <a:solidFill>
                <a:schemeClr val="tx1"/>
              </a:solidFill>
              <a:latin typeface="仿宋" panose="02010609060101010101" charset="-122"/>
              <a:ea typeface="微软雅黑" panose="020B0503020204020204" charset="-122"/>
            </a:endParaRPr>
          </a:p>
        </p:txBody>
      </p:sp>
      <p:sp>
        <p:nvSpPr>
          <p:cNvPr id="19" name="矩形 18"/>
          <p:cNvSpPr/>
          <p:nvPr/>
        </p:nvSpPr>
        <p:spPr>
          <a:xfrm>
            <a:off x="6786578" y="1643050"/>
            <a:ext cx="785818" cy="4357718"/>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发布产品包和公布</a:t>
            </a:r>
            <a:r>
              <a:rPr lang="en-US" altLang="zh-CN" sz="1400" dirty="0" smtClean="0">
                <a:solidFill>
                  <a:schemeClr val="tx1"/>
                </a:solidFill>
                <a:latin typeface="仿宋" panose="02010609060101010101" charset="-122"/>
                <a:ea typeface="微软雅黑" panose="020B0503020204020204" charset="-122"/>
              </a:rPr>
              <a:t>GA</a:t>
            </a:r>
            <a:r>
              <a:rPr lang="zh-CN" altLang="en-US" sz="1400" dirty="0" smtClean="0">
                <a:solidFill>
                  <a:schemeClr val="tx1"/>
                </a:solidFill>
                <a:latin typeface="仿宋" panose="02010609060101010101" charset="-122"/>
                <a:ea typeface="微软雅黑" panose="020B0503020204020204" charset="-122"/>
              </a:rPr>
              <a:t>日期</a:t>
            </a:r>
            <a:endParaRPr lang="zh-CN" altLang="en-US" sz="1400" dirty="0">
              <a:solidFill>
                <a:schemeClr val="tx1"/>
              </a:solidFill>
              <a:latin typeface="仿宋" panose="02010609060101010101"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矩形 63"/>
          <p:cNvSpPr/>
          <p:nvPr/>
        </p:nvSpPr>
        <p:spPr>
          <a:xfrm>
            <a:off x="928662" y="2928934"/>
            <a:ext cx="6500858" cy="2428892"/>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000" dirty="0" smtClean="0">
                <a:solidFill>
                  <a:schemeClr val="tx1">
                    <a:lumMod val="65000"/>
                    <a:lumOff val="35000"/>
                  </a:schemeClr>
                </a:solidFill>
                <a:latin typeface="仿宋" panose="02010609060101010101" charset="-122"/>
                <a:ea typeface="微软雅黑" panose="020B0503020204020204" charset="-122"/>
              </a:rPr>
              <a:t>PDT</a:t>
            </a:r>
            <a:endParaRPr lang="en-US" altLang="zh-CN" sz="2000" dirty="0" smtClean="0">
              <a:solidFill>
                <a:schemeClr val="tx1">
                  <a:lumMod val="65000"/>
                  <a:lumOff val="35000"/>
                </a:schemeClr>
              </a:solidFill>
              <a:latin typeface="仿宋" panose="02010609060101010101" charset="-122"/>
              <a:ea typeface="微软雅黑" panose="020B0503020204020204" charset="-122"/>
            </a:endParaRPr>
          </a:p>
          <a:p>
            <a:r>
              <a:rPr lang="en-US" altLang="zh-CN" sz="2000" dirty="0" smtClean="0">
                <a:solidFill>
                  <a:schemeClr val="tx1">
                    <a:lumMod val="65000"/>
                    <a:lumOff val="35000"/>
                  </a:schemeClr>
                </a:solidFill>
                <a:latin typeface="仿宋" panose="02010609060101010101" charset="-122"/>
                <a:ea typeface="微软雅黑" panose="020B0503020204020204" charset="-122"/>
              </a:rPr>
              <a:t>LMT</a:t>
            </a:r>
            <a:endParaRPr lang="zh-CN" altLang="en-US" sz="2000" dirty="0">
              <a:solidFill>
                <a:schemeClr val="tx1">
                  <a:lumMod val="65000"/>
                  <a:lumOff val="35000"/>
                </a:schemeClr>
              </a:solidFill>
              <a:latin typeface="仿宋" panose="02010609060101010101" charset="-122"/>
              <a:ea typeface="微软雅黑" panose="020B0503020204020204" charset="-122"/>
            </a:endParaRPr>
          </a:p>
        </p:txBody>
      </p: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生命周期阶段</a:t>
            </a:r>
            <a:endParaRPr lang="zh-CN" altLang="en-US" sz="3200" dirty="0" smtClean="0">
              <a:latin typeface="仿宋" panose="02010609060101010101" charset="-122"/>
              <a:ea typeface="微软雅黑" panose="020B0503020204020204" charset="-122"/>
            </a:endParaRPr>
          </a:p>
        </p:txBody>
      </p:sp>
      <p:sp>
        <p:nvSpPr>
          <p:cNvPr id="18" name="矩形 17"/>
          <p:cNvSpPr/>
          <p:nvPr/>
        </p:nvSpPr>
        <p:spPr>
          <a:xfrm>
            <a:off x="928662" y="1643050"/>
            <a:ext cx="6500858" cy="1000132"/>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altLang="zh-CN" sz="2000" dirty="0" smtClean="0">
                <a:solidFill>
                  <a:schemeClr val="tx1">
                    <a:lumMod val="65000"/>
                    <a:lumOff val="35000"/>
                  </a:schemeClr>
                </a:solidFill>
                <a:latin typeface="仿宋" panose="02010609060101010101" charset="-122"/>
                <a:ea typeface="微软雅黑" panose="020B0503020204020204" charset="-122"/>
              </a:rPr>
              <a:t>IPMT</a:t>
            </a:r>
            <a:endParaRPr lang="en-US" altLang="zh-CN" sz="2000" dirty="0" smtClean="0">
              <a:solidFill>
                <a:schemeClr val="tx1">
                  <a:lumMod val="65000"/>
                  <a:lumOff val="35000"/>
                </a:schemeClr>
              </a:solidFill>
              <a:latin typeface="仿宋" panose="02010609060101010101" charset="-122"/>
              <a:ea typeface="微软雅黑" panose="020B0503020204020204" charset="-122"/>
            </a:endParaRPr>
          </a:p>
        </p:txBody>
      </p:sp>
      <p:sp>
        <p:nvSpPr>
          <p:cNvPr id="50" name="矩形 49"/>
          <p:cNvSpPr/>
          <p:nvPr/>
        </p:nvSpPr>
        <p:spPr>
          <a:xfrm>
            <a:off x="1785918" y="1857364"/>
            <a:ext cx="785818" cy="2571768"/>
          </a:xfrm>
          <a:prstGeom prst="rect">
            <a:avLst/>
          </a:pr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400" dirty="0" smtClean="0">
                <a:solidFill>
                  <a:schemeClr val="tx1">
                    <a:lumMod val="65000"/>
                    <a:lumOff val="35000"/>
                  </a:schemeClr>
                </a:solidFill>
                <a:latin typeface="仿宋" panose="02010609060101010101" charset="-122"/>
                <a:ea typeface="微软雅黑" panose="020B0503020204020204" charset="-122"/>
              </a:rPr>
              <a:t>经验教训总结</a:t>
            </a:r>
            <a:endParaRPr lang="zh-CN" altLang="en-US" sz="2400" dirty="0" smtClean="0">
              <a:solidFill>
                <a:schemeClr val="tx1">
                  <a:lumMod val="65000"/>
                  <a:lumOff val="35000"/>
                </a:schemeClr>
              </a:solidFill>
              <a:latin typeface="仿宋" panose="02010609060101010101" charset="-122"/>
              <a:ea typeface="微软雅黑" panose="020B0503020204020204" charset="-122"/>
            </a:endParaRPr>
          </a:p>
        </p:txBody>
      </p:sp>
      <p:sp>
        <p:nvSpPr>
          <p:cNvPr id="52" name="矩形 51"/>
          <p:cNvSpPr/>
          <p:nvPr/>
        </p:nvSpPr>
        <p:spPr>
          <a:xfrm>
            <a:off x="2714612" y="1714488"/>
            <a:ext cx="857256" cy="857256"/>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r>
              <a:rPr lang="zh-CN" altLang="en-US" sz="1400" dirty="0" smtClean="0">
                <a:solidFill>
                  <a:schemeClr val="bg1"/>
                </a:solidFill>
                <a:latin typeface="仿宋" panose="02010609060101010101" charset="-122"/>
                <a:ea typeface="微软雅黑" panose="020B0503020204020204" charset="-122"/>
              </a:rPr>
              <a:t>解决</a:t>
            </a:r>
            <a:r>
              <a:rPr lang="en-US" altLang="zh-CN" sz="1400" dirty="0" smtClean="0">
                <a:solidFill>
                  <a:schemeClr val="bg1"/>
                </a:solidFill>
                <a:latin typeface="仿宋" panose="02010609060101010101" charset="-122"/>
                <a:ea typeface="微软雅黑" panose="020B0503020204020204" charset="-122"/>
              </a:rPr>
              <a:t>PDT</a:t>
            </a:r>
            <a:endParaRPr lang="en-US" altLang="zh-CN" sz="1400" dirty="0" smtClean="0">
              <a:solidFill>
                <a:schemeClr val="bg1"/>
              </a:solidFill>
              <a:latin typeface="仿宋" panose="02010609060101010101" charset="-122"/>
              <a:ea typeface="微软雅黑" panose="020B0503020204020204" charset="-122"/>
            </a:endParaRPr>
          </a:p>
          <a:p>
            <a:r>
              <a:rPr lang="zh-CN" altLang="en-US" sz="1400" dirty="0" smtClean="0">
                <a:solidFill>
                  <a:schemeClr val="bg1"/>
                </a:solidFill>
                <a:latin typeface="仿宋" panose="02010609060101010101" charset="-122"/>
                <a:ea typeface="微软雅黑" panose="020B0503020204020204" charset="-122"/>
              </a:rPr>
              <a:t>绩效</a:t>
            </a:r>
            <a:endParaRPr lang="en-US" altLang="zh-CN" sz="1400" dirty="0" smtClean="0">
              <a:solidFill>
                <a:schemeClr val="bg1"/>
              </a:solidFill>
              <a:latin typeface="仿宋" panose="02010609060101010101" charset="-122"/>
              <a:ea typeface="微软雅黑" panose="020B0503020204020204" charset="-122"/>
            </a:endParaRPr>
          </a:p>
          <a:p>
            <a:r>
              <a:rPr lang="zh-CN" altLang="en-US" sz="1400" dirty="0" smtClean="0">
                <a:solidFill>
                  <a:schemeClr val="bg1"/>
                </a:solidFill>
                <a:latin typeface="仿宋" panose="02010609060101010101" charset="-122"/>
                <a:ea typeface="微软雅黑" panose="020B0503020204020204" charset="-122"/>
              </a:rPr>
              <a:t>考核</a:t>
            </a:r>
            <a:r>
              <a:rPr lang="en-US" altLang="zh-CN" sz="1400" dirty="0" smtClean="0">
                <a:solidFill>
                  <a:schemeClr val="bg1"/>
                </a:solidFill>
                <a:latin typeface="仿宋" panose="02010609060101010101" charset="-122"/>
                <a:ea typeface="微软雅黑" panose="020B0503020204020204" charset="-122"/>
              </a:rPr>
              <a:t>PDT</a:t>
            </a:r>
            <a:endParaRPr lang="zh-CN" altLang="en-US" sz="1400" dirty="0">
              <a:solidFill>
                <a:schemeClr val="bg1"/>
              </a:solidFill>
              <a:latin typeface="仿宋" panose="02010609060101010101" charset="-122"/>
              <a:ea typeface="微软雅黑" panose="020B0503020204020204" charset="-122"/>
            </a:endParaRPr>
          </a:p>
        </p:txBody>
      </p:sp>
      <p:sp>
        <p:nvSpPr>
          <p:cNvPr id="20" name="矩形 19"/>
          <p:cNvSpPr/>
          <p:nvPr/>
        </p:nvSpPr>
        <p:spPr>
          <a:xfrm>
            <a:off x="2714612" y="3071810"/>
            <a:ext cx="857256" cy="200026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wordArtVert" rtlCol="0" anchor="ctr"/>
          <a:lstStyle/>
          <a:p>
            <a:pPr algn="ctr"/>
            <a:r>
              <a:rPr lang="zh-CN" altLang="en-US" sz="2000" dirty="0" smtClean="0">
                <a:solidFill>
                  <a:schemeClr val="bg1"/>
                </a:solidFill>
                <a:latin typeface="仿宋" panose="02010609060101010101" charset="-122"/>
                <a:ea typeface="微软雅黑" panose="020B0503020204020204" charset="-122"/>
              </a:rPr>
              <a:t>产品维护转移到服务</a:t>
            </a:r>
            <a:endParaRPr lang="zh-CN" altLang="en-US" sz="2000" dirty="0" smtClean="0">
              <a:solidFill>
                <a:schemeClr val="bg1"/>
              </a:solidFill>
              <a:latin typeface="仿宋" panose="02010609060101010101" charset="-122"/>
              <a:ea typeface="微软雅黑" panose="020B0503020204020204" charset="-122"/>
            </a:endParaRPr>
          </a:p>
        </p:txBody>
      </p:sp>
      <p:sp>
        <p:nvSpPr>
          <p:cNvPr id="19" name="矩形 18"/>
          <p:cNvSpPr/>
          <p:nvPr/>
        </p:nvSpPr>
        <p:spPr>
          <a:xfrm>
            <a:off x="6500826" y="1857364"/>
            <a:ext cx="785818" cy="3214710"/>
          </a:xfrm>
          <a:prstGeom prst="rect">
            <a:avLst/>
          </a:prstGeom>
          <a:solidFill>
            <a:schemeClr val="accent5">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400" dirty="0" smtClean="0">
                <a:solidFill>
                  <a:schemeClr val="tx1">
                    <a:lumMod val="65000"/>
                    <a:lumOff val="35000"/>
                  </a:schemeClr>
                </a:solidFill>
                <a:latin typeface="仿宋" panose="02010609060101010101" charset="-122"/>
                <a:ea typeface="微软雅黑" panose="020B0503020204020204" charset="-122"/>
              </a:rPr>
              <a:t>生命终止决策评审</a:t>
            </a:r>
            <a:endParaRPr lang="zh-CN" altLang="en-US" sz="2400" dirty="0" smtClean="0">
              <a:solidFill>
                <a:schemeClr val="tx1">
                  <a:lumMod val="65000"/>
                  <a:lumOff val="35000"/>
                </a:schemeClr>
              </a:solidFill>
              <a:latin typeface="仿宋" panose="02010609060101010101" charset="-122"/>
              <a:ea typeface="微软雅黑" panose="020B0503020204020204" charset="-122"/>
            </a:endParaRPr>
          </a:p>
        </p:txBody>
      </p:sp>
      <p:sp>
        <p:nvSpPr>
          <p:cNvPr id="10" name="矩形 9"/>
          <p:cNvSpPr/>
          <p:nvPr/>
        </p:nvSpPr>
        <p:spPr>
          <a:xfrm>
            <a:off x="3643306" y="1714488"/>
            <a:ext cx="857256" cy="857256"/>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eaVert" rtlCol="0" anchor="ctr"/>
          <a:lstStyle/>
          <a:p>
            <a:r>
              <a:rPr lang="zh-CN" altLang="en-US" sz="1400" dirty="0" smtClean="0">
                <a:solidFill>
                  <a:schemeClr val="bg1"/>
                </a:solidFill>
                <a:latin typeface="仿宋" panose="02010609060101010101" charset="-122"/>
                <a:ea typeface="微软雅黑" panose="020B0503020204020204" charset="-122"/>
              </a:rPr>
              <a:t>组建</a:t>
            </a:r>
            <a:r>
              <a:rPr lang="en-US" altLang="zh-CN" sz="1400" dirty="0" smtClean="0">
                <a:solidFill>
                  <a:schemeClr val="bg1"/>
                </a:solidFill>
                <a:latin typeface="仿宋" panose="02010609060101010101" charset="-122"/>
                <a:ea typeface="微软雅黑" panose="020B0503020204020204" charset="-122"/>
              </a:rPr>
              <a:t>LMT</a:t>
            </a:r>
            <a:endParaRPr lang="en-US" altLang="zh-CN" sz="1400" dirty="0" smtClean="0">
              <a:solidFill>
                <a:schemeClr val="bg1"/>
              </a:solidFill>
              <a:latin typeface="仿宋" panose="02010609060101010101" charset="-122"/>
              <a:ea typeface="微软雅黑" panose="020B0503020204020204" charset="-122"/>
            </a:endParaRPr>
          </a:p>
        </p:txBody>
      </p:sp>
      <p:sp>
        <p:nvSpPr>
          <p:cNvPr id="12" name="矩形 11"/>
          <p:cNvSpPr/>
          <p:nvPr/>
        </p:nvSpPr>
        <p:spPr>
          <a:xfrm>
            <a:off x="3643306" y="3071810"/>
            <a:ext cx="857256" cy="200026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wordArtVert" rtlCol="0" anchor="ctr"/>
          <a:lstStyle/>
          <a:p>
            <a:pPr algn="ctr"/>
            <a:r>
              <a:rPr lang="zh-CN" altLang="en-US" sz="2000" dirty="0" smtClean="0">
                <a:solidFill>
                  <a:schemeClr val="bg1"/>
                </a:solidFill>
                <a:latin typeface="仿宋" panose="02010609060101010101" charset="-122"/>
                <a:ea typeface="微软雅黑" panose="020B0503020204020204" charset="-122"/>
              </a:rPr>
              <a:t>生命周期维护</a:t>
            </a:r>
            <a:endParaRPr lang="zh-CN" altLang="en-US" sz="2000" dirty="0" smtClean="0">
              <a:solidFill>
                <a:schemeClr val="bg1"/>
              </a:solidFill>
              <a:latin typeface="仿宋" panose="02010609060101010101" charset="-122"/>
              <a:ea typeface="微软雅黑" panose="020B0503020204020204" charset="-122"/>
            </a:endParaRPr>
          </a:p>
        </p:txBody>
      </p:sp>
      <p:sp>
        <p:nvSpPr>
          <p:cNvPr id="13" name="矩形 12"/>
          <p:cNvSpPr/>
          <p:nvPr/>
        </p:nvSpPr>
        <p:spPr>
          <a:xfrm>
            <a:off x="4572000" y="3071810"/>
            <a:ext cx="857256" cy="200026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wordArtVert" rtlCol="0" anchor="ctr"/>
          <a:lstStyle/>
          <a:p>
            <a:pPr algn="ctr"/>
            <a:r>
              <a:rPr lang="zh-CN" altLang="en-US" sz="2000" dirty="0" smtClean="0">
                <a:solidFill>
                  <a:schemeClr val="bg1"/>
                </a:solidFill>
                <a:latin typeface="仿宋" panose="02010609060101010101" charset="-122"/>
                <a:ea typeface="微软雅黑" panose="020B0503020204020204" charset="-122"/>
              </a:rPr>
              <a:t>制定产品及客户过渡策略</a:t>
            </a:r>
            <a:endParaRPr lang="zh-CN" altLang="en-US" sz="2000" dirty="0" smtClean="0">
              <a:solidFill>
                <a:schemeClr val="bg1"/>
              </a:solidFill>
              <a:latin typeface="仿宋" panose="02010609060101010101" charset="-122"/>
              <a:ea typeface="微软雅黑" panose="020B0503020204020204" charset="-122"/>
            </a:endParaRPr>
          </a:p>
        </p:txBody>
      </p:sp>
      <p:sp>
        <p:nvSpPr>
          <p:cNvPr id="14" name="矩形 13"/>
          <p:cNvSpPr/>
          <p:nvPr/>
        </p:nvSpPr>
        <p:spPr>
          <a:xfrm>
            <a:off x="5500694" y="3071810"/>
            <a:ext cx="857256" cy="2000264"/>
          </a:xfrm>
          <a:prstGeom prst="rect">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vert="wordArtVert" rtlCol="0" anchor="ctr"/>
          <a:lstStyle/>
          <a:p>
            <a:pPr algn="ctr"/>
            <a:r>
              <a:rPr lang="zh-CN" altLang="en-US" sz="2000" dirty="0" smtClean="0">
                <a:solidFill>
                  <a:schemeClr val="bg1"/>
                </a:solidFill>
                <a:latin typeface="仿宋" panose="02010609060101010101" charset="-122"/>
                <a:ea typeface="微软雅黑" panose="020B0503020204020204" charset="-122"/>
              </a:rPr>
              <a:t>生命终止决策评估</a:t>
            </a:r>
            <a:endParaRPr lang="zh-CN" altLang="en-US" sz="2000" dirty="0" smtClean="0">
              <a:solidFill>
                <a:schemeClr val="bg1"/>
              </a:solidFill>
              <a:latin typeface="仿宋" panose="02010609060101010101" charset="-122"/>
              <a:ea typeface="微软雅黑" panose="020B050302020402020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下箭头 72"/>
          <p:cNvSpPr/>
          <p:nvPr/>
        </p:nvSpPr>
        <p:spPr>
          <a:xfrm>
            <a:off x="8001024" y="2357430"/>
            <a:ext cx="484632" cy="3786214"/>
          </a:xfrm>
          <a:prstGeom prst="downArrow">
            <a:avLst>
              <a:gd name="adj1" fmla="val 50000"/>
              <a:gd name="adj2" fmla="val 143175"/>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流程的裁剪</a:t>
            </a:r>
            <a:endParaRPr lang="zh-CN" altLang="en-US" sz="3200" dirty="0" smtClean="0">
              <a:latin typeface="仿宋" panose="02010609060101010101" charset="-122"/>
              <a:ea typeface="微软雅黑" panose="020B0503020204020204" charset="-122"/>
            </a:endParaRPr>
          </a:p>
        </p:txBody>
      </p:sp>
      <p:sp>
        <p:nvSpPr>
          <p:cNvPr id="18" name="矩形 17"/>
          <p:cNvSpPr/>
          <p:nvPr/>
        </p:nvSpPr>
        <p:spPr>
          <a:xfrm>
            <a:off x="928662" y="1643050"/>
            <a:ext cx="2714644" cy="500066"/>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zh-CN" altLang="en-US" sz="1200" dirty="0">
              <a:solidFill>
                <a:schemeClr val="tx1">
                  <a:lumMod val="65000"/>
                  <a:lumOff val="35000"/>
                </a:schemeClr>
              </a:solidFill>
            </a:endParaRPr>
          </a:p>
        </p:txBody>
      </p:sp>
      <p:sp>
        <p:nvSpPr>
          <p:cNvPr id="15" name="矩形 14"/>
          <p:cNvSpPr/>
          <p:nvPr/>
        </p:nvSpPr>
        <p:spPr>
          <a:xfrm>
            <a:off x="1214414" y="1643050"/>
            <a:ext cx="428628"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16" name="TextBox 15"/>
          <p:cNvSpPr txBox="1"/>
          <p:nvPr/>
        </p:nvSpPr>
        <p:spPr>
          <a:xfrm>
            <a:off x="2173151" y="1643050"/>
            <a:ext cx="1249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=DCP</a:t>
            </a:r>
            <a:r>
              <a:rPr lang="zh-CN" altLang="en-US" sz="1200" dirty="0" smtClean="0">
                <a:latin typeface="仿宋" panose="02010609060101010101" charset="-122"/>
                <a:ea typeface="微软雅黑" panose="020B0503020204020204" charset="-122"/>
              </a:rPr>
              <a:t>由</a:t>
            </a:r>
            <a:r>
              <a:rPr lang="en-US" altLang="zh-CN" sz="1200" dirty="0" smtClean="0">
                <a:latin typeface="仿宋" panose="02010609060101010101" charset="-122"/>
                <a:ea typeface="微软雅黑" panose="020B0503020204020204" charset="-122"/>
              </a:rPr>
              <a:t>IPMT</a:t>
            </a:r>
            <a:r>
              <a:rPr lang="zh-CN" altLang="en-US" sz="1200" dirty="0" smtClean="0">
                <a:latin typeface="仿宋" panose="02010609060101010101" charset="-122"/>
                <a:ea typeface="微软雅黑" panose="020B0503020204020204" charset="-122"/>
              </a:rPr>
              <a:t>决策</a:t>
            </a:r>
            <a:endParaRPr lang="zh-CN" altLang="en-US" sz="1200" dirty="0">
              <a:latin typeface="仿宋" panose="02010609060101010101" charset="-122"/>
              <a:ea typeface="微软雅黑" panose="020B0503020204020204" charset="-122"/>
            </a:endParaRPr>
          </a:p>
        </p:txBody>
      </p:sp>
      <p:sp>
        <p:nvSpPr>
          <p:cNvPr id="17" name="TextBox 16"/>
          <p:cNvSpPr txBox="1"/>
          <p:nvPr/>
        </p:nvSpPr>
        <p:spPr>
          <a:xfrm>
            <a:off x="2136396" y="1866117"/>
            <a:ext cx="944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=DCP</a:t>
            </a:r>
            <a:r>
              <a:rPr lang="zh-CN" altLang="en-US" sz="1200" dirty="0" smtClean="0">
                <a:latin typeface="仿宋" panose="02010609060101010101" charset="-122"/>
                <a:ea typeface="微软雅黑" panose="020B0503020204020204" charset="-122"/>
              </a:rPr>
              <a:t>被授权</a:t>
            </a:r>
            <a:endParaRPr lang="zh-CN" altLang="en-US" sz="1200" dirty="0">
              <a:latin typeface="仿宋" panose="02010609060101010101" charset="-122"/>
              <a:ea typeface="微软雅黑" panose="020B0503020204020204" charset="-122"/>
            </a:endParaRPr>
          </a:p>
        </p:txBody>
      </p:sp>
      <p:sp>
        <p:nvSpPr>
          <p:cNvPr id="21" name="矩形 20"/>
          <p:cNvSpPr/>
          <p:nvPr/>
        </p:nvSpPr>
        <p:spPr>
          <a:xfrm>
            <a:off x="1214414" y="1928802"/>
            <a:ext cx="428628" cy="21431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22" name="椭圆 21"/>
          <p:cNvSpPr/>
          <p:nvPr/>
        </p:nvSpPr>
        <p:spPr>
          <a:xfrm>
            <a:off x="214282" y="2500306"/>
            <a:ext cx="1285884" cy="4286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项目类型</a:t>
            </a:r>
            <a:r>
              <a:rPr lang="en-US" altLang="zh-CN" sz="1200" dirty="0" smtClean="0">
                <a:latin typeface="仿宋" panose="02010609060101010101" charset="-122"/>
                <a:ea typeface="微软雅黑" panose="020B0503020204020204" charset="-122"/>
              </a:rPr>
              <a:t>1</a:t>
            </a:r>
            <a:endParaRPr lang="zh-CN" altLang="en-US" sz="1200" dirty="0">
              <a:latin typeface="仿宋" panose="02010609060101010101" charset="-122"/>
              <a:ea typeface="微软雅黑" panose="020B0503020204020204" charset="-122"/>
            </a:endParaRPr>
          </a:p>
        </p:txBody>
      </p:sp>
      <p:graphicFrame>
        <p:nvGraphicFramePr>
          <p:cNvPr id="23" name="表格 22"/>
          <p:cNvGraphicFramePr>
            <a:graphicFrameLocks noGrp="1"/>
          </p:cNvGraphicFramePr>
          <p:nvPr/>
        </p:nvGraphicFramePr>
        <p:xfrm>
          <a:off x="1690710" y="2558094"/>
          <a:ext cx="3595670" cy="370840"/>
        </p:xfrm>
        <a:graphic>
          <a:graphicData uri="http://schemas.openxmlformats.org/drawingml/2006/table">
            <a:tbl>
              <a:tblPr firstRow="1" bandRow="1">
                <a:tableStyleId>{7DF18680-E054-41AD-8BC1-D1AEF772440D}</a:tableStyleId>
              </a:tblPr>
              <a:tblGrid>
                <a:gridCol w="523836"/>
                <a:gridCol w="500066"/>
                <a:gridCol w="1000132"/>
                <a:gridCol w="571504"/>
                <a:gridCol w="1000132"/>
              </a:tblGrid>
              <a:tr h="370840">
                <a:tc>
                  <a:txBody>
                    <a:bodyPr/>
                    <a:lstStyle/>
                    <a:p>
                      <a:pPr algn="ctr"/>
                      <a:r>
                        <a:rPr lang="zh-CN" altLang="en-US" sz="1200" dirty="0" smtClean="0">
                          <a:solidFill>
                            <a:schemeClr val="tx1"/>
                          </a:solidFill>
                          <a:latin typeface="仿宋" panose="02010609060101010101" charset="-122"/>
                          <a:ea typeface="微软雅黑" panose="020B0503020204020204" charset="-122"/>
                        </a:rPr>
                        <a:t>概念</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计划</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开发</a:t>
                      </a:r>
                      <a:r>
                        <a:rPr lang="en-US" altLang="zh-CN" sz="1200" dirty="0" smtClean="0">
                          <a:solidFill>
                            <a:schemeClr val="tx1"/>
                          </a:solidFill>
                          <a:latin typeface="仿宋" panose="02010609060101010101" charset="-122"/>
                          <a:ea typeface="微软雅黑" panose="020B0503020204020204" charset="-122"/>
                        </a:rPr>
                        <a:t>&amp;</a:t>
                      </a:r>
                      <a:r>
                        <a:rPr lang="zh-CN" altLang="en-US" sz="1200" dirty="0" smtClean="0">
                          <a:solidFill>
                            <a:schemeClr val="tx1"/>
                          </a:solidFill>
                          <a:latin typeface="仿宋" panose="02010609060101010101" charset="-122"/>
                          <a:ea typeface="微软雅黑" panose="020B0503020204020204" charset="-122"/>
                        </a:rPr>
                        <a:t>验证</a:t>
                      </a:r>
                      <a:endParaRPr lang="zh-CN" altLang="en-US" sz="1200" dirty="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发布</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生命周期</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r>
            </a:tbl>
          </a:graphicData>
        </a:graphic>
      </p:graphicFrame>
      <p:sp>
        <p:nvSpPr>
          <p:cNvPr id="24" name="矩形 23"/>
          <p:cNvSpPr/>
          <p:nvPr/>
        </p:nvSpPr>
        <p:spPr>
          <a:xfrm>
            <a:off x="2071670" y="235743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25" name="矩形 24"/>
          <p:cNvSpPr/>
          <p:nvPr/>
        </p:nvSpPr>
        <p:spPr>
          <a:xfrm>
            <a:off x="2571736" y="235743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26" name="矩形 25"/>
          <p:cNvSpPr/>
          <p:nvPr/>
        </p:nvSpPr>
        <p:spPr>
          <a:xfrm>
            <a:off x="3571868" y="235743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27" name="矩形 26"/>
          <p:cNvSpPr/>
          <p:nvPr/>
        </p:nvSpPr>
        <p:spPr>
          <a:xfrm>
            <a:off x="4429124" y="235743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28" name="椭圆 27"/>
          <p:cNvSpPr/>
          <p:nvPr/>
        </p:nvSpPr>
        <p:spPr>
          <a:xfrm>
            <a:off x="214282" y="3929066"/>
            <a:ext cx="1285884" cy="4286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项目类型</a:t>
            </a:r>
            <a:r>
              <a:rPr lang="en-US" altLang="zh-CN" sz="1200" dirty="0" smtClean="0">
                <a:latin typeface="仿宋" panose="02010609060101010101" charset="-122"/>
                <a:ea typeface="微软雅黑" panose="020B0503020204020204" charset="-122"/>
              </a:rPr>
              <a:t>2</a:t>
            </a:r>
            <a:endParaRPr lang="zh-CN" altLang="en-US" sz="1200" dirty="0">
              <a:latin typeface="仿宋" panose="02010609060101010101" charset="-122"/>
              <a:ea typeface="微软雅黑" panose="020B0503020204020204" charset="-122"/>
            </a:endParaRPr>
          </a:p>
        </p:txBody>
      </p:sp>
      <p:graphicFrame>
        <p:nvGraphicFramePr>
          <p:cNvPr id="29" name="表格 28"/>
          <p:cNvGraphicFramePr>
            <a:graphicFrameLocks noGrp="1"/>
          </p:cNvGraphicFramePr>
          <p:nvPr/>
        </p:nvGraphicFramePr>
        <p:xfrm>
          <a:off x="1690710" y="3986854"/>
          <a:ext cx="3595670" cy="370840"/>
        </p:xfrm>
        <a:graphic>
          <a:graphicData uri="http://schemas.openxmlformats.org/drawingml/2006/table">
            <a:tbl>
              <a:tblPr firstRow="1" bandRow="1">
                <a:tableStyleId>{7DF18680-E054-41AD-8BC1-D1AEF772440D}</a:tableStyleId>
              </a:tblPr>
              <a:tblGrid>
                <a:gridCol w="1023902"/>
                <a:gridCol w="1000132"/>
                <a:gridCol w="571504"/>
                <a:gridCol w="1000132"/>
              </a:tblGrid>
              <a:tr h="370840">
                <a:tc>
                  <a:txBody>
                    <a:bodyPr/>
                    <a:lstStyle/>
                    <a:p>
                      <a:pPr algn="ctr"/>
                      <a:r>
                        <a:rPr lang="zh-CN" altLang="en-US" sz="1200" dirty="0" smtClean="0">
                          <a:solidFill>
                            <a:schemeClr val="tx1"/>
                          </a:solidFill>
                          <a:latin typeface="仿宋" panose="02010609060101010101" charset="-122"/>
                          <a:ea typeface="微软雅黑" panose="020B0503020204020204" charset="-122"/>
                        </a:rPr>
                        <a:t>概念计划</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开发</a:t>
                      </a:r>
                      <a:r>
                        <a:rPr lang="en-US" altLang="zh-CN" sz="1200" dirty="0" smtClean="0">
                          <a:solidFill>
                            <a:schemeClr val="tx1"/>
                          </a:solidFill>
                          <a:latin typeface="仿宋" panose="02010609060101010101" charset="-122"/>
                          <a:ea typeface="微软雅黑" panose="020B0503020204020204" charset="-122"/>
                        </a:rPr>
                        <a:t>&amp;</a:t>
                      </a:r>
                      <a:r>
                        <a:rPr lang="zh-CN" altLang="en-US" sz="1200" dirty="0" smtClean="0">
                          <a:solidFill>
                            <a:schemeClr val="tx1"/>
                          </a:solidFill>
                          <a:latin typeface="仿宋" panose="02010609060101010101" charset="-122"/>
                          <a:ea typeface="微软雅黑" panose="020B0503020204020204" charset="-122"/>
                        </a:rPr>
                        <a:t>验证</a:t>
                      </a:r>
                      <a:endParaRPr lang="zh-CN" altLang="en-US" sz="1200" dirty="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发布</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生命周期</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r>
            </a:tbl>
          </a:graphicData>
        </a:graphic>
      </p:graphicFrame>
      <p:sp>
        <p:nvSpPr>
          <p:cNvPr id="31" name="矩形 30"/>
          <p:cNvSpPr/>
          <p:nvPr/>
        </p:nvSpPr>
        <p:spPr>
          <a:xfrm>
            <a:off x="2571736" y="378619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33" name="矩形 32"/>
          <p:cNvSpPr/>
          <p:nvPr/>
        </p:nvSpPr>
        <p:spPr>
          <a:xfrm>
            <a:off x="4500562" y="3786190"/>
            <a:ext cx="285752" cy="21431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34" name="TextBox 33"/>
          <p:cNvSpPr txBox="1"/>
          <p:nvPr/>
        </p:nvSpPr>
        <p:spPr>
          <a:xfrm>
            <a:off x="2643174" y="2978347"/>
            <a:ext cx="7924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新市场</a:t>
            </a:r>
            <a:endParaRPr lang="zh-CN" altLang="en-US" sz="1200" dirty="0">
              <a:latin typeface="仿宋" panose="02010609060101010101" charset="-122"/>
              <a:ea typeface="微软雅黑" panose="020B0503020204020204" charset="-122"/>
            </a:endParaRPr>
          </a:p>
        </p:txBody>
      </p:sp>
      <p:sp>
        <p:nvSpPr>
          <p:cNvPr id="35" name="TextBox 34"/>
          <p:cNvSpPr txBox="1"/>
          <p:nvPr/>
        </p:nvSpPr>
        <p:spPr>
          <a:xfrm>
            <a:off x="2643174" y="3214686"/>
            <a:ext cx="23164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中大规模和复杂的平台和技术</a:t>
            </a:r>
            <a:endParaRPr lang="zh-CN" altLang="en-US" sz="1200" dirty="0">
              <a:latin typeface="仿宋" panose="02010609060101010101" charset="-122"/>
              <a:ea typeface="微软雅黑" panose="020B0503020204020204" charset="-122"/>
            </a:endParaRPr>
          </a:p>
        </p:txBody>
      </p:sp>
      <p:sp>
        <p:nvSpPr>
          <p:cNvPr id="36" name="TextBox 35"/>
          <p:cNvSpPr txBox="1"/>
          <p:nvPr/>
        </p:nvSpPr>
        <p:spPr>
          <a:xfrm>
            <a:off x="2643174" y="3429000"/>
            <a:ext cx="10972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大资金投入</a:t>
            </a:r>
            <a:endParaRPr lang="zh-CN" altLang="en-US" sz="1200" dirty="0">
              <a:latin typeface="仿宋" panose="02010609060101010101" charset="-122"/>
              <a:ea typeface="微软雅黑" panose="020B0503020204020204" charset="-122"/>
            </a:endParaRPr>
          </a:p>
        </p:txBody>
      </p:sp>
      <p:sp>
        <p:nvSpPr>
          <p:cNvPr id="37" name="矩形 36"/>
          <p:cNvSpPr/>
          <p:nvPr/>
        </p:nvSpPr>
        <p:spPr>
          <a:xfrm>
            <a:off x="3571868" y="3786190"/>
            <a:ext cx="285752" cy="21431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38" name="TextBox 37"/>
          <p:cNvSpPr txBox="1"/>
          <p:nvPr/>
        </p:nvSpPr>
        <p:spPr>
          <a:xfrm>
            <a:off x="2643174" y="4407107"/>
            <a:ext cx="9448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无新市场</a:t>
            </a:r>
            <a:endParaRPr lang="zh-CN" altLang="en-US" sz="1200" dirty="0">
              <a:latin typeface="仿宋" panose="02010609060101010101" charset="-122"/>
              <a:ea typeface="微软雅黑" panose="020B0503020204020204" charset="-122"/>
            </a:endParaRPr>
          </a:p>
        </p:txBody>
      </p:sp>
      <p:sp>
        <p:nvSpPr>
          <p:cNvPr id="39" name="TextBox 38"/>
          <p:cNvSpPr txBox="1"/>
          <p:nvPr/>
        </p:nvSpPr>
        <p:spPr>
          <a:xfrm>
            <a:off x="2643174" y="4643446"/>
            <a:ext cx="23164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中小规模和复杂的平台和技术</a:t>
            </a:r>
            <a:endParaRPr lang="zh-CN" altLang="en-US" sz="1200" dirty="0">
              <a:latin typeface="仿宋" panose="02010609060101010101" charset="-122"/>
              <a:ea typeface="微软雅黑" panose="020B0503020204020204" charset="-122"/>
            </a:endParaRPr>
          </a:p>
        </p:txBody>
      </p:sp>
      <p:sp>
        <p:nvSpPr>
          <p:cNvPr id="40" name="TextBox 39"/>
          <p:cNvSpPr txBox="1"/>
          <p:nvPr/>
        </p:nvSpPr>
        <p:spPr>
          <a:xfrm>
            <a:off x="2643174" y="4857760"/>
            <a:ext cx="12496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中等资金投入</a:t>
            </a:r>
            <a:endParaRPr lang="zh-CN" altLang="en-US" sz="1200" dirty="0">
              <a:latin typeface="仿宋" panose="02010609060101010101" charset="-122"/>
              <a:ea typeface="微软雅黑" panose="020B0503020204020204" charset="-122"/>
            </a:endParaRPr>
          </a:p>
        </p:txBody>
      </p:sp>
      <p:sp>
        <p:nvSpPr>
          <p:cNvPr id="41" name="椭圆 40"/>
          <p:cNvSpPr/>
          <p:nvPr/>
        </p:nvSpPr>
        <p:spPr>
          <a:xfrm>
            <a:off x="214282" y="5429264"/>
            <a:ext cx="1285884" cy="428628"/>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200" dirty="0" smtClean="0">
                <a:latin typeface="仿宋" panose="02010609060101010101" charset="-122"/>
                <a:ea typeface="微软雅黑" panose="020B0503020204020204" charset="-122"/>
              </a:rPr>
              <a:t>项目类型</a:t>
            </a:r>
            <a:r>
              <a:rPr lang="en-US" altLang="zh-CN" sz="1200" dirty="0" smtClean="0">
                <a:latin typeface="仿宋" panose="02010609060101010101" charset="-122"/>
                <a:ea typeface="微软雅黑" panose="020B0503020204020204" charset="-122"/>
              </a:rPr>
              <a:t>3</a:t>
            </a:r>
            <a:endParaRPr lang="zh-CN" altLang="en-US" sz="1200" dirty="0">
              <a:latin typeface="仿宋" panose="02010609060101010101" charset="-122"/>
              <a:ea typeface="微软雅黑" panose="020B0503020204020204" charset="-122"/>
            </a:endParaRPr>
          </a:p>
        </p:txBody>
      </p:sp>
      <p:graphicFrame>
        <p:nvGraphicFramePr>
          <p:cNvPr id="42" name="表格 41"/>
          <p:cNvGraphicFramePr>
            <a:graphicFrameLocks noGrp="1"/>
          </p:cNvGraphicFramePr>
          <p:nvPr/>
        </p:nvGraphicFramePr>
        <p:xfrm>
          <a:off x="1690710" y="5487052"/>
          <a:ext cx="3595670" cy="370840"/>
        </p:xfrm>
        <a:graphic>
          <a:graphicData uri="http://schemas.openxmlformats.org/drawingml/2006/table">
            <a:tbl>
              <a:tblPr firstRow="1" bandRow="1">
                <a:tableStyleId>{7DF18680-E054-41AD-8BC1-D1AEF772440D}</a:tableStyleId>
              </a:tblPr>
              <a:tblGrid>
                <a:gridCol w="1023902"/>
                <a:gridCol w="1214446"/>
                <a:gridCol w="1357322"/>
              </a:tblGrid>
              <a:tr h="370840">
                <a:tc>
                  <a:txBody>
                    <a:bodyPr/>
                    <a:lstStyle/>
                    <a:p>
                      <a:pPr algn="ctr"/>
                      <a:r>
                        <a:rPr lang="zh-CN" altLang="en-US" sz="1200" dirty="0" smtClean="0">
                          <a:solidFill>
                            <a:schemeClr val="tx1"/>
                          </a:solidFill>
                          <a:latin typeface="仿宋" panose="02010609060101010101" charset="-122"/>
                          <a:ea typeface="微软雅黑" panose="020B0503020204020204" charset="-122"/>
                        </a:rPr>
                        <a:t>启动</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开发</a:t>
                      </a:r>
                      <a:r>
                        <a:rPr lang="en-US" altLang="zh-CN" sz="1200" dirty="0" smtClean="0">
                          <a:solidFill>
                            <a:schemeClr val="tx1"/>
                          </a:solidFill>
                          <a:latin typeface="仿宋" panose="02010609060101010101" charset="-122"/>
                          <a:ea typeface="微软雅黑" panose="020B0503020204020204" charset="-122"/>
                        </a:rPr>
                        <a:t>&amp;</a:t>
                      </a:r>
                      <a:r>
                        <a:rPr lang="zh-CN" altLang="en-US" sz="1200" dirty="0" smtClean="0">
                          <a:solidFill>
                            <a:schemeClr val="tx1"/>
                          </a:solidFill>
                          <a:latin typeface="仿宋" panose="02010609060101010101" charset="-122"/>
                          <a:ea typeface="微软雅黑" panose="020B0503020204020204" charset="-122"/>
                        </a:rPr>
                        <a:t>验证</a:t>
                      </a:r>
                      <a:endParaRPr lang="zh-CN" altLang="en-US" sz="1200" dirty="0">
                        <a:solidFill>
                          <a:schemeClr val="tx1"/>
                        </a:solidFill>
                        <a:latin typeface="仿宋" panose="02010609060101010101" charset="-122"/>
                        <a:ea typeface="微软雅黑" panose="020B0503020204020204" charset="-122"/>
                      </a:endParaRPr>
                    </a:p>
                  </a:txBody>
                  <a:tcPr anchor="ctr" anchorCtr="1"/>
                </a:tc>
                <a:tc>
                  <a:txBody>
                    <a:bodyPr/>
                    <a:lstStyle/>
                    <a:p>
                      <a:pPr algn="ctr"/>
                      <a:r>
                        <a:rPr lang="zh-CN" altLang="en-US" sz="1200" dirty="0" smtClean="0">
                          <a:solidFill>
                            <a:schemeClr val="tx1"/>
                          </a:solidFill>
                          <a:latin typeface="仿宋" panose="02010609060101010101" charset="-122"/>
                          <a:ea typeface="微软雅黑" panose="020B0503020204020204" charset="-122"/>
                        </a:rPr>
                        <a:t>推广</a:t>
                      </a:r>
                      <a:endParaRPr lang="zh-CN" altLang="en-US" sz="1200" dirty="0" smtClean="0">
                        <a:solidFill>
                          <a:schemeClr val="tx1"/>
                        </a:solidFill>
                        <a:latin typeface="仿宋" panose="02010609060101010101" charset="-122"/>
                        <a:ea typeface="微软雅黑" panose="020B0503020204020204" charset="-122"/>
                      </a:endParaRPr>
                    </a:p>
                  </a:txBody>
                  <a:tcPr anchor="ctr" anchorCtr="1"/>
                </a:tc>
              </a:tr>
            </a:tbl>
          </a:graphicData>
        </a:graphic>
      </p:graphicFrame>
      <p:sp>
        <p:nvSpPr>
          <p:cNvPr id="45" name="矩形 44"/>
          <p:cNvSpPr/>
          <p:nvPr/>
        </p:nvSpPr>
        <p:spPr>
          <a:xfrm>
            <a:off x="3786182" y="5286388"/>
            <a:ext cx="285752" cy="21431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46" name="TextBox 45"/>
          <p:cNvSpPr txBox="1"/>
          <p:nvPr/>
        </p:nvSpPr>
        <p:spPr>
          <a:xfrm>
            <a:off x="2643174" y="5907305"/>
            <a:ext cx="20116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无新市场、新平台和技术</a:t>
            </a:r>
            <a:endParaRPr lang="zh-CN" altLang="en-US" sz="1200" dirty="0">
              <a:latin typeface="仿宋" panose="02010609060101010101" charset="-122"/>
              <a:ea typeface="微软雅黑" panose="020B0503020204020204" charset="-122"/>
            </a:endParaRPr>
          </a:p>
        </p:txBody>
      </p:sp>
      <p:sp>
        <p:nvSpPr>
          <p:cNvPr id="48" name="TextBox 47"/>
          <p:cNvSpPr txBox="1"/>
          <p:nvPr/>
        </p:nvSpPr>
        <p:spPr>
          <a:xfrm>
            <a:off x="2643174" y="6143644"/>
            <a:ext cx="1569660" cy="276999"/>
          </a:xfrm>
          <a:prstGeom prst="rect">
            <a:avLst/>
          </a:prstGeom>
          <a:noFill/>
        </p:spPr>
        <p:txBody>
          <a:bodyPr wrap="none" rtlCol="0">
            <a:spAutoFit/>
          </a:bodyPr>
          <a:lstStyle/>
          <a:p>
            <a:r>
              <a:rPr lang="en-US" altLang="zh-CN" sz="1200" dirty="0" smtClean="0">
                <a:latin typeface="宋体" panose="02010600030101010101" pitchFamily="2" charset="-122"/>
                <a:ea typeface="宋体" panose="02010600030101010101" pitchFamily="2" charset="-122"/>
              </a:rPr>
              <a:t>·</a:t>
            </a:r>
            <a:r>
              <a:rPr lang="zh-CN" altLang="en-US" sz="1200" dirty="0" smtClean="0">
                <a:latin typeface="宋体" panose="02010600030101010101" pitchFamily="2" charset="-122"/>
                <a:ea typeface="宋体" panose="02010600030101010101" pitchFamily="2" charset="-122"/>
              </a:rPr>
              <a:t>中小规模资金投入</a:t>
            </a:r>
            <a:endParaRPr lang="zh-CN" altLang="en-US" sz="1200" dirty="0"/>
          </a:p>
        </p:txBody>
      </p:sp>
      <p:sp>
        <p:nvSpPr>
          <p:cNvPr id="49" name="矩形 48"/>
          <p:cNvSpPr/>
          <p:nvPr/>
        </p:nvSpPr>
        <p:spPr>
          <a:xfrm>
            <a:off x="2571736" y="5286388"/>
            <a:ext cx="285752" cy="21431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51" name="矩形 50"/>
          <p:cNvSpPr/>
          <p:nvPr/>
        </p:nvSpPr>
        <p:spPr>
          <a:xfrm>
            <a:off x="5000628" y="5286388"/>
            <a:ext cx="285752" cy="214314"/>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dirty="0" smtClean="0">
                <a:latin typeface="仿宋" panose="02010609060101010101" charset="-122"/>
                <a:ea typeface="微软雅黑" panose="020B0503020204020204" charset="-122"/>
              </a:rPr>
              <a:t>√</a:t>
            </a:r>
            <a:endParaRPr lang="zh-CN" altLang="en-US" sz="1400" dirty="0" smtClean="0">
              <a:latin typeface="仿宋" panose="02010609060101010101" charset="-122"/>
              <a:ea typeface="微软雅黑" panose="020B0503020204020204" charset="-122"/>
            </a:endParaRPr>
          </a:p>
        </p:txBody>
      </p:sp>
      <p:sp>
        <p:nvSpPr>
          <p:cNvPr id="53" name="矩形 52"/>
          <p:cNvSpPr/>
          <p:nvPr/>
        </p:nvSpPr>
        <p:spPr>
          <a:xfrm>
            <a:off x="5572132" y="1500174"/>
            <a:ext cx="3214710" cy="4643470"/>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zh-CN" altLang="en-US" sz="2000" dirty="0" smtClean="0">
                <a:solidFill>
                  <a:schemeClr val="tx1"/>
                </a:solidFill>
                <a:latin typeface="仿宋" panose="02010609060101010101" charset="-122"/>
                <a:ea typeface="微软雅黑" panose="020B0503020204020204" charset="-122"/>
              </a:rPr>
              <a:t>项目的定制</a:t>
            </a:r>
            <a:endParaRPr lang="zh-CN" altLang="en-US" sz="2000" dirty="0" smtClean="0">
              <a:solidFill>
                <a:schemeClr val="tx1"/>
              </a:solidFill>
              <a:latin typeface="仿宋" panose="02010609060101010101" charset="-122"/>
              <a:ea typeface="微软雅黑" panose="020B0503020204020204" charset="-122"/>
            </a:endParaRPr>
          </a:p>
        </p:txBody>
      </p:sp>
      <p:sp>
        <p:nvSpPr>
          <p:cNvPr id="54" name="TextBox 53"/>
          <p:cNvSpPr txBox="1"/>
          <p:nvPr/>
        </p:nvSpPr>
        <p:spPr>
          <a:xfrm>
            <a:off x="5786446" y="2000240"/>
            <a:ext cx="7162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DCP</a:t>
            </a:r>
            <a:r>
              <a:rPr lang="zh-CN" altLang="en-US" sz="1200" dirty="0" smtClean="0">
                <a:latin typeface="仿宋" panose="02010609060101010101" charset="-122"/>
                <a:ea typeface="微软雅黑" panose="020B0503020204020204" charset="-122"/>
              </a:rPr>
              <a:t>数量</a:t>
            </a:r>
            <a:endParaRPr lang="zh-CN" altLang="en-US" sz="1200" dirty="0">
              <a:latin typeface="仿宋" panose="02010609060101010101" charset="-122"/>
              <a:ea typeface="微软雅黑" panose="020B0503020204020204" charset="-122"/>
            </a:endParaRPr>
          </a:p>
        </p:txBody>
      </p:sp>
      <p:sp>
        <p:nvSpPr>
          <p:cNvPr id="55" name="TextBox 54"/>
          <p:cNvSpPr txBox="1"/>
          <p:nvPr/>
        </p:nvSpPr>
        <p:spPr>
          <a:xfrm>
            <a:off x="6622889" y="2000240"/>
            <a:ext cx="1097280" cy="275590"/>
          </a:xfrm>
          <a:prstGeom prst="rect">
            <a:avLst/>
          </a:prstGeom>
          <a:noFill/>
        </p:spPr>
        <p:txBody>
          <a:bodyPr wrap="none" rtlCol="0">
            <a:spAutoFit/>
          </a:bodyPr>
          <a:lstStyle/>
          <a:p>
            <a:r>
              <a:rPr lang="zh-CN" altLang="en-US" sz="1200" dirty="0" smtClean="0">
                <a:latin typeface="仿宋" panose="02010609060101010101" charset="-122"/>
                <a:ea typeface="微软雅黑" panose="020B0503020204020204" charset="-122"/>
              </a:rPr>
              <a:t>工作任务数量</a:t>
            </a:r>
            <a:endParaRPr lang="zh-CN" altLang="en-US" sz="1200" dirty="0" smtClean="0">
              <a:latin typeface="仿宋" panose="02010609060101010101" charset="-122"/>
              <a:ea typeface="微软雅黑" panose="020B0503020204020204" charset="-122"/>
            </a:endParaRPr>
          </a:p>
        </p:txBody>
      </p:sp>
      <p:sp>
        <p:nvSpPr>
          <p:cNvPr id="56" name="TextBox 55"/>
          <p:cNvSpPr txBox="1"/>
          <p:nvPr/>
        </p:nvSpPr>
        <p:spPr>
          <a:xfrm>
            <a:off x="7750284" y="2000240"/>
            <a:ext cx="792480" cy="275590"/>
          </a:xfrm>
          <a:prstGeom prst="rect">
            <a:avLst/>
          </a:prstGeom>
          <a:noFill/>
        </p:spPr>
        <p:txBody>
          <a:bodyPr wrap="none" rtlCol="0">
            <a:spAutoFit/>
          </a:bodyPr>
          <a:lstStyle/>
          <a:p>
            <a:r>
              <a:rPr lang="zh-CN" altLang="en-US" sz="1200" dirty="0" smtClean="0">
                <a:latin typeface="仿宋" panose="02010609060101010101" charset="-122"/>
                <a:ea typeface="微软雅黑" panose="020B0503020204020204" charset="-122"/>
              </a:rPr>
              <a:t>决策主体</a:t>
            </a:r>
            <a:endParaRPr lang="zh-CN" altLang="en-US" sz="1200" dirty="0" smtClean="0">
              <a:latin typeface="仿宋" panose="02010609060101010101" charset="-122"/>
              <a:ea typeface="微软雅黑" panose="020B0503020204020204" charset="-122"/>
            </a:endParaRPr>
          </a:p>
        </p:txBody>
      </p:sp>
      <p:sp>
        <p:nvSpPr>
          <p:cNvPr id="57" name="矩形 56"/>
          <p:cNvSpPr/>
          <p:nvPr/>
        </p:nvSpPr>
        <p:spPr>
          <a:xfrm>
            <a:off x="5786446" y="2357430"/>
            <a:ext cx="1928826" cy="3786214"/>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zh-CN" altLang="en-US" sz="2000" dirty="0">
              <a:solidFill>
                <a:schemeClr val="tx1"/>
              </a:solidFill>
            </a:endParaRPr>
          </a:p>
        </p:txBody>
      </p:sp>
      <p:sp>
        <p:nvSpPr>
          <p:cNvPr id="58" name="矩形 57"/>
          <p:cNvSpPr/>
          <p:nvPr/>
        </p:nvSpPr>
        <p:spPr>
          <a:xfrm>
            <a:off x="5857884" y="2581268"/>
            <a:ext cx="633418"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4</a:t>
            </a:r>
            <a:endParaRPr lang="en-US" altLang="zh-CN" sz="1200" dirty="0" smtClean="0">
              <a:solidFill>
                <a:schemeClr val="tx1"/>
              </a:solidFill>
              <a:latin typeface="仿宋" panose="02010609060101010101" charset="-122"/>
              <a:ea typeface="微软雅黑" panose="020B0503020204020204" charset="-122"/>
            </a:endParaRPr>
          </a:p>
        </p:txBody>
      </p:sp>
      <p:sp>
        <p:nvSpPr>
          <p:cNvPr id="60" name="矩形 59"/>
          <p:cNvSpPr/>
          <p:nvPr/>
        </p:nvSpPr>
        <p:spPr>
          <a:xfrm>
            <a:off x="6724664" y="2571744"/>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a:t>
            </a:r>
            <a:r>
              <a:rPr lang="en-US" altLang="zh-CN" sz="1200" dirty="0" smtClean="0">
                <a:solidFill>
                  <a:schemeClr val="tx1"/>
                </a:solidFill>
                <a:latin typeface="仿宋" panose="02010609060101010101" charset="-122"/>
                <a:ea typeface="微软雅黑" panose="020B0503020204020204" charset="-122"/>
              </a:rPr>
              <a:t>300</a:t>
            </a:r>
            <a:endParaRPr lang="zh-CN" altLang="en-US" sz="1200" dirty="0">
              <a:solidFill>
                <a:schemeClr val="tx1"/>
              </a:solidFill>
              <a:latin typeface="仿宋" panose="02010609060101010101" charset="-122"/>
              <a:ea typeface="微软雅黑" panose="020B0503020204020204" charset="-122"/>
            </a:endParaRPr>
          </a:p>
        </p:txBody>
      </p:sp>
      <p:sp>
        <p:nvSpPr>
          <p:cNvPr id="61" name="TextBox 60"/>
          <p:cNvSpPr txBox="1"/>
          <p:nvPr/>
        </p:nvSpPr>
        <p:spPr>
          <a:xfrm>
            <a:off x="5857884" y="3264099"/>
            <a:ext cx="11734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减少</a:t>
            </a:r>
            <a:r>
              <a:rPr lang="en-US" altLang="zh-CN" sz="1200" dirty="0" smtClean="0">
                <a:latin typeface="仿宋" panose="02010609060101010101" charset="-122"/>
                <a:ea typeface="微软雅黑" panose="020B0503020204020204" charset="-122"/>
              </a:rPr>
              <a:t>DCP</a:t>
            </a:r>
            <a:r>
              <a:rPr lang="zh-CN" altLang="en-US" sz="1200" dirty="0" smtClean="0">
                <a:latin typeface="仿宋" panose="02010609060101010101" charset="-122"/>
                <a:ea typeface="微软雅黑" panose="020B0503020204020204" charset="-122"/>
              </a:rPr>
              <a:t>评审</a:t>
            </a:r>
            <a:endParaRPr lang="zh-CN" altLang="en-US" sz="1200" dirty="0">
              <a:latin typeface="仿宋" panose="02010609060101010101" charset="-122"/>
              <a:ea typeface="微软雅黑" panose="020B0503020204020204" charset="-122"/>
            </a:endParaRPr>
          </a:p>
        </p:txBody>
      </p:sp>
      <p:sp>
        <p:nvSpPr>
          <p:cNvPr id="62" name="TextBox 61"/>
          <p:cNvSpPr txBox="1"/>
          <p:nvPr/>
        </p:nvSpPr>
        <p:spPr>
          <a:xfrm>
            <a:off x="5857884" y="3500438"/>
            <a:ext cx="9448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减少交付</a:t>
            </a:r>
            <a:endParaRPr lang="zh-CN" altLang="en-US" sz="1200" dirty="0">
              <a:latin typeface="仿宋" panose="02010609060101010101" charset="-122"/>
              <a:ea typeface="微软雅黑" panose="020B0503020204020204" charset="-122"/>
            </a:endParaRPr>
          </a:p>
        </p:txBody>
      </p:sp>
      <p:sp>
        <p:nvSpPr>
          <p:cNvPr id="63" name="TextBox 62"/>
          <p:cNvSpPr txBox="1"/>
          <p:nvPr/>
        </p:nvSpPr>
        <p:spPr>
          <a:xfrm>
            <a:off x="5857884" y="3714752"/>
            <a:ext cx="12496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降低审核风险</a:t>
            </a:r>
            <a:endParaRPr lang="zh-CN" altLang="en-US" sz="1200" dirty="0">
              <a:latin typeface="仿宋" panose="02010609060101010101" charset="-122"/>
              <a:ea typeface="微软雅黑" panose="020B0503020204020204" charset="-122"/>
            </a:endParaRPr>
          </a:p>
        </p:txBody>
      </p:sp>
      <p:sp>
        <p:nvSpPr>
          <p:cNvPr id="65" name="TextBox 64"/>
          <p:cNvSpPr txBox="1"/>
          <p:nvPr/>
        </p:nvSpPr>
        <p:spPr>
          <a:xfrm>
            <a:off x="5857884" y="3000372"/>
            <a:ext cx="1097280" cy="275590"/>
          </a:xfrm>
          <a:prstGeom prst="rect">
            <a:avLst/>
          </a:prstGeom>
          <a:noFill/>
        </p:spPr>
        <p:txBody>
          <a:bodyPr wrap="none" rtlCol="0">
            <a:spAutoFit/>
          </a:bodyPr>
          <a:lstStyle/>
          <a:p>
            <a:r>
              <a:rPr lang="zh-CN" altLang="en-US" sz="1200" dirty="0" smtClean="0">
                <a:latin typeface="仿宋" panose="02010609060101010101" charset="-122"/>
                <a:ea typeface="微软雅黑" panose="020B0503020204020204" charset="-122"/>
              </a:rPr>
              <a:t>降低工作量：</a:t>
            </a:r>
            <a:endParaRPr lang="zh-CN" altLang="en-US" sz="1200" dirty="0" smtClean="0">
              <a:latin typeface="仿宋" panose="02010609060101010101" charset="-122"/>
              <a:ea typeface="微软雅黑" panose="020B0503020204020204" charset="-122"/>
            </a:endParaRPr>
          </a:p>
        </p:txBody>
      </p:sp>
      <p:sp>
        <p:nvSpPr>
          <p:cNvPr id="66" name="矩形 65"/>
          <p:cNvSpPr/>
          <p:nvPr/>
        </p:nvSpPr>
        <p:spPr>
          <a:xfrm>
            <a:off x="5857884" y="4010028"/>
            <a:ext cx="633418"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3</a:t>
            </a:r>
            <a:endParaRPr lang="en-US" altLang="zh-CN" sz="1200" dirty="0" smtClean="0">
              <a:solidFill>
                <a:schemeClr val="tx1"/>
              </a:solidFill>
              <a:latin typeface="仿宋" panose="02010609060101010101" charset="-122"/>
              <a:ea typeface="微软雅黑" panose="020B0503020204020204" charset="-122"/>
            </a:endParaRPr>
          </a:p>
        </p:txBody>
      </p:sp>
      <p:sp>
        <p:nvSpPr>
          <p:cNvPr id="67" name="矩形 66"/>
          <p:cNvSpPr/>
          <p:nvPr/>
        </p:nvSpPr>
        <p:spPr>
          <a:xfrm>
            <a:off x="6724664" y="4000504"/>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a:t>
            </a:r>
            <a:r>
              <a:rPr lang="en-US" altLang="zh-CN" sz="1200" dirty="0" smtClean="0">
                <a:solidFill>
                  <a:schemeClr val="tx1"/>
                </a:solidFill>
                <a:latin typeface="仿宋" panose="02010609060101010101" charset="-122"/>
                <a:ea typeface="微软雅黑" panose="020B0503020204020204" charset="-122"/>
              </a:rPr>
              <a:t>100</a:t>
            </a:r>
            <a:endParaRPr lang="zh-CN" altLang="en-US" sz="1200" dirty="0">
              <a:solidFill>
                <a:schemeClr val="tx1"/>
              </a:solidFill>
              <a:latin typeface="仿宋" panose="02010609060101010101" charset="-122"/>
              <a:ea typeface="微软雅黑" panose="020B0503020204020204" charset="-122"/>
            </a:endParaRPr>
          </a:p>
        </p:txBody>
      </p:sp>
      <p:sp>
        <p:nvSpPr>
          <p:cNvPr id="68" name="矩形 67"/>
          <p:cNvSpPr/>
          <p:nvPr/>
        </p:nvSpPr>
        <p:spPr>
          <a:xfrm>
            <a:off x="5857884" y="5510226"/>
            <a:ext cx="633418"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3</a:t>
            </a:r>
            <a:endParaRPr lang="en-US" altLang="zh-CN" sz="1200" dirty="0" smtClean="0">
              <a:solidFill>
                <a:schemeClr val="tx1"/>
              </a:solidFill>
              <a:latin typeface="仿宋" panose="02010609060101010101" charset="-122"/>
              <a:ea typeface="微软雅黑" panose="020B0503020204020204" charset="-122"/>
            </a:endParaRPr>
          </a:p>
        </p:txBody>
      </p:sp>
      <p:sp>
        <p:nvSpPr>
          <p:cNvPr id="69" name="矩形 68"/>
          <p:cNvSpPr/>
          <p:nvPr/>
        </p:nvSpPr>
        <p:spPr>
          <a:xfrm>
            <a:off x="6724664" y="5500702"/>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a:t>
            </a:r>
            <a:r>
              <a:rPr lang="en-US" altLang="zh-CN" sz="1200" dirty="0" smtClean="0">
                <a:solidFill>
                  <a:schemeClr val="tx1"/>
                </a:solidFill>
                <a:latin typeface="仿宋" panose="02010609060101010101" charset="-122"/>
                <a:ea typeface="微软雅黑" panose="020B0503020204020204" charset="-122"/>
              </a:rPr>
              <a:t>50</a:t>
            </a:r>
            <a:endParaRPr lang="zh-CN" altLang="en-US" sz="1200" dirty="0">
              <a:solidFill>
                <a:schemeClr val="tx1"/>
              </a:solidFill>
              <a:latin typeface="仿宋" panose="02010609060101010101" charset="-122"/>
              <a:ea typeface="微软雅黑" panose="020B0503020204020204" charset="-122"/>
            </a:endParaRPr>
          </a:p>
        </p:txBody>
      </p:sp>
      <p:sp>
        <p:nvSpPr>
          <p:cNvPr id="70" name="矩形 69"/>
          <p:cNvSpPr/>
          <p:nvPr/>
        </p:nvSpPr>
        <p:spPr>
          <a:xfrm>
            <a:off x="7867672" y="2571744"/>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IPMT</a:t>
            </a:r>
            <a:endParaRPr lang="en-US" altLang="zh-CN" sz="1200" dirty="0" smtClean="0">
              <a:solidFill>
                <a:schemeClr val="tx1"/>
              </a:solidFill>
              <a:latin typeface="仿宋" panose="02010609060101010101" charset="-122"/>
              <a:ea typeface="微软雅黑" panose="020B0503020204020204" charset="-122"/>
            </a:endParaRPr>
          </a:p>
        </p:txBody>
      </p:sp>
      <p:sp>
        <p:nvSpPr>
          <p:cNvPr id="71" name="矩形 70"/>
          <p:cNvSpPr/>
          <p:nvPr/>
        </p:nvSpPr>
        <p:spPr>
          <a:xfrm>
            <a:off x="7858148" y="4010028"/>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混合</a:t>
            </a:r>
            <a:endParaRPr lang="zh-CN" altLang="en-US" sz="1200" dirty="0" smtClean="0">
              <a:solidFill>
                <a:schemeClr val="tx1"/>
              </a:solidFill>
              <a:latin typeface="仿宋" panose="02010609060101010101" charset="-122"/>
              <a:ea typeface="微软雅黑" panose="020B0503020204020204" charset="-122"/>
            </a:endParaRPr>
          </a:p>
        </p:txBody>
      </p:sp>
      <p:sp>
        <p:nvSpPr>
          <p:cNvPr id="72" name="矩形 71"/>
          <p:cNvSpPr/>
          <p:nvPr/>
        </p:nvSpPr>
        <p:spPr>
          <a:xfrm>
            <a:off x="7867672" y="5510226"/>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PDT</a:t>
            </a:r>
            <a:endParaRPr lang="en-US" altLang="zh-CN" sz="1200"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研发项目的过程管理：准备阶段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研发项目管理框架：</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en-US" altLang="zh-CN" sz="2800" dirty="0" smtClean="0">
                <a:latin typeface="仿宋" panose="02010609060101010101" charset="-122"/>
                <a:ea typeface="微软雅黑" panose="020B0503020204020204" charset="-122"/>
              </a:rPr>
              <a:t>·</a:t>
            </a:r>
            <a:r>
              <a:rPr lang="zh-CN" altLang="en-US" sz="2800" dirty="0" smtClean="0">
                <a:latin typeface="仿宋" panose="02010609060101010101" charset="-122"/>
                <a:ea typeface="微软雅黑" panose="020B0503020204020204" charset="-122"/>
              </a:rPr>
              <a:t>大局感</a:t>
            </a:r>
            <a:endParaRPr lang="en-US" altLang="zh-CN" sz="2800" dirty="0" smtClean="0">
              <a:latin typeface="仿宋" panose="02010609060101010101" charset="-122"/>
              <a:ea typeface="微软雅黑" panose="020B0503020204020204" charset="-122"/>
            </a:endParaRPr>
          </a:p>
          <a:p>
            <a:pPr>
              <a:buNone/>
            </a:pPr>
            <a:r>
              <a:rPr lang="en-US" altLang="zh-CN" dirty="0" smtClean="0">
                <a:latin typeface="仿宋" panose="02010609060101010101" charset="-122"/>
                <a:ea typeface="微软雅黑" panose="020B0503020204020204" charset="-122"/>
              </a:rPr>
              <a:t>    </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研发项目的策略管理；</a:t>
            </a:r>
            <a:endParaRPr lang="en-US" altLang="zh-CN" sz="2400" dirty="0" smtClean="0">
              <a:latin typeface="仿宋" panose="02010609060101010101" charset="-122"/>
              <a:ea typeface="微软雅黑" panose="020B0503020204020204" charset="-122"/>
            </a:endParaRPr>
          </a:p>
          <a:p>
            <a:pPr>
              <a:buNone/>
            </a:pPr>
            <a:r>
              <a:rPr lang="en-US" altLang="zh-CN" sz="2800" dirty="0" smtClean="0">
                <a:latin typeface="仿宋" panose="02010609060101010101" charset="-122"/>
                <a:ea typeface="微软雅黑" panose="020B0503020204020204" charset="-122"/>
              </a:rPr>
              <a:t>·</a:t>
            </a:r>
            <a:r>
              <a:rPr lang="zh-CN" altLang="en-US" sz="2800" dirty="0" smtClean="0">
                <a:latin typeface="仿宋" panose="02010609060101010101" charset="-122"/>
                <a:ea typeface="微软雅黑" panose="020B0503020204020204" charset="-122"/>
              </a:rPr>
              <a:t>规范性</a:t>
            </a:r>
            <a:endParaRPr lang="en-US" altLang="zh-CN" sz="2800" dirty="0" smtClean="0">
              <a:latin typeface="仿宋" panose="02010609060101010101" charset="-122"/>
              <a:ea typeface="微软雅黑" panose="020B0503020204020204" charset="-122"/>
            </a:endParaRPr>
          </a:p>
          <a:p>
            <a:pPr>
              <a:buNone/>
            </a:pPr>
            <a:r>
              <a:rPr lang="en-US" altLang="zh-CN" dirty="0" smtClean="0">
                <a:latin typeface="仿宋" panose="02010609060101010101" charset="-122"/>
                <a:ea typeface="微软雅黑" panose="020B0503020204020204" charset="-122"/>
              </a:rPr>
              <a:t>    </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研发项目的过程管理：准备、概念、计划、开发、</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 验证、（发布）、关闭；</a:t>
            </a:r>
            <a:endParaRPr lang="en-US" altLang="zh-CN" sz="2400" dirty="0" smtClean="0">
              <a:latin typeface="仿宋" panose="02010609060101010101" charset="-122"/>
              <a:ea typeface="微软雅黑" panose="020B0503020204020204" charset="-122"/>
            </a:endParaRPr>
          </a:p>
          <a:p>
            <a:pPr>
              <a:buNone/>
            </a:pPr>
            <a:r>
              <a:rPr lang="en-US" altLang="zh-CN" sz="2800" dirty="0" smtClean="0">
                <a:latin typeface="仿宋" panose="02010609060101010101" charset="-122"/>
                <a:ea typeface="微软雅黑" panose="020B0503020204020204" charset="-122"/>
              </a:rPr>
              <a:t>·</a:t>
            </a:r>
            <a:r>
              <a:rPr lang="zh-CN" altLang="en-US" sz="2800" dirty="0" smtClean="0">
                <a:latin typeface="仿宋" panose="02010609060101010101" charset="-122"/>
                <a:ea typeface="微软雅黑" panose="020B0503020204020204" charset="-122"/>
              </a:rPr>
              <a:t>适用性</a:t>
            </a:r>
            <a:endParaRPr lang="en-US" altLang="zh-CN" sz="28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研发项目的过程裁剪；</a:t>
            </a:r>
            <a:endParaRPr lang="en-US" altLang="zh-CN" sz="2400" dirty="0" smtClean="0">
              <a:latin typeface="仿宋" panose="02010609060101010101" charset="-122"/>
              <a:ea typeface="微软雅黑" panose="020B0503020204020204" charset="-122"/>
            </a:endParaRPr>
          </a:p>
          <a:p>
            <a:pPr>
              <a:buNone/>
            </a:pPr>
            <a:r>
              <a:rPr lang="en-US" altLang="zh-CN" sz="2800" dirty="0" smtClean="0">
                <a:latin typeface="仿宋" panose="02010609060101010101" charset="-122"/>
                <a:ea typeface="微软雅黑" panose="020B0503020204020204" charset="-122"/>
              </a:rPr>
              <a:t>·</a:t>
            </a:r>
            <a:r>
              <a:rPr lang="zh-CN" altLang="en-US" sz="2800" dirty="0" smtClean="0">
                <a:latin typeface="仿宋" panose="02010609060101010101" charset="-122"/>
                <a:ea typeface="微软雅黑" panose="020B0503020204020204" charset="-122"/>
              </a:rPr>
              <a:t>健康性</a:t>
            </a:r>
            <a:endParaRPr lang="en-US" altLang="zh-CN" sz="28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研发项目的阶段评估（</a:t>
            </a:r>
            <a:r>
              <a:rPr lang="en-US" altLang="zh-CN" sz="2400" dirty="0" smtClean="0">
                <a:latin typeface="仿宋" panose="02010609060101010101" charset="-122"/>
                <a:ea typeface="微软雅黑" panose="020B0503020204020204" charset="-122"/>
              </a:rPr>
              <a:t>RDR</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dirty="0" smtClean="0">
              <a:latin typeface="仿宋" panose="02010609060101010101" charset="-122"/>
              <a:ea typeface="微软雅黑" panose="020B0503020204020204" charset="-122"/>
            </a:endParaRPr>
          </a:p>
          <a:p>
            <a:pPr>
              <a:buNone/>
            </a:pPr>
            <a:endParaRPr lang="en-US" altLang="zh-CN" dirty="0" smtClean="0">
              <a:latin typeface="仿宋" panose="02010609060101010101" charset="-122"/>
              <a:ea typeface="微软雅黑" panose="020B050302020402020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准备阶段工作重点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1481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分析项目的立项价值，并从资源、技术、组织等方面对项目的可行</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性进行评估，促使项目达到可以立项的状态；</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分析立项价值（投入产出、内部价值）；</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分析组织的可支撑性；</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分析依赖关系、利益干系人；</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识别项目风险；</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界定项目的整体范围；</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参与制定项目任务书；</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对齐商业目标</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32886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参与产品开发项目的商业目标的制定；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和决策者在商业目标上的沟通；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和项目团队核心代表在商业目标上的沟通；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和外部客户在商业目标上的沟通；</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和项目成员在商业目标上的沟通；</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项目任务书</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项目任务书应包含：</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项目目标和关键性指标</a:t>
            </a:r>
            <a:endParaRPr lang="en-US" altLang="zh-CN" sz="2000" dirty="0" smtClean="0">
              <a:latin typeface="仿宋" panose="02010609060101010101" charset="-122"/>
              <a:ea typeface="微软雅黑" panose="020B0503020204020204" charset="-122"/>
            </a:endParaRPr>
          </a:p>
          <a:p>
            <a:pPr>
              <a:buNone/>
            </a:pPr>
            <a:r>
              <a:rPr lang="en-US" altLang="zh-CN" sz="1600" dirty="0" smtClean="0">
                <a:latin typeface="仿宋" panose="02010609060101010101" charset="-122"/>
                <a:ea typeface="微软雅黑" panose="020B0503020204020204" charset="-122"/>
              </a:rPr>
              <a:t>   ·</a:t>
            </a:r>
            <a:r>
              <a:rPr lang="zh-CN" altLang="en-US" sz="1600" dirty="0" smtClean="0">
                <a:latin typeface="仿宋" panose="02010609060101010101" charset="-122"/>
                <a:ea typeface="微软雅黑" panose="020B0503020204020204" charset="-122"/>
              </a:rPr>
              <a:t>里程碑计划、产品定位、关键性需求和技术指标、在产品路标中的位置；</a:t>
            </a:r>
            <a:endParaRPr lang="en-US" altLang="zh-CN" sz="16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项目将要实现的业务需求</a:t>
            </a:r>
            <a:endParaRPr lang="en-US" altLang="zh-CN" sz="2000" dirty="0" smtClean="0">
              <a:latin typeface="仿宋" panose="02010609060101010101" charset="-122"/>
              <a:ea typeface="微软雅黑" panose="020B0503020204020204" charset="-122"/>
            </a:endParaRPr>
          </a:p>
          <a:p>
            <a:pPr>
              <a:buNone/>
            </a:pPr>
            <a:r>
              <a:rPr lang="en-US" altLang="zh-CN" sz="1600" dirty="0" smtClean="0">
                <a:latin typeface="仿宋" panose="02010609060101010101" charset="-122"/>
                <a:ea typeface="微软雅黑" panose="020B0503020204020204" charset="-122"/>
              </a:rPr>
              <a:t>   ·</a:t>
            </a:r>
            <a:r>
              <a:rPr lang="zh-CN" altLang="en-US" sz="1600" dirty="0" smtClean="0">
                <a:latin typeface="仿宋" panose="02010609060101010101" charset="-122"/>
                <a:ea typeface="微软雅黑" panose="020B0503020204020204" charset="-122"/>
              </a:rPr>
              <a:t>细分市场、市场份额、毛利（目标成本）；</a:t>
            </a:r>
            <a:endParaRPr lang="en-US" altLang="zh-CN" sz="16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项目成员资源；</a:t>
            </a:r>
            <a:endParaRPr lang="en-US" altLang="zh-CN" sz="16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项目任务书的作用：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正式启动项目，明确对项目的高层要求；</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指导项目团队运作（项目定位、指标）；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任命项目团队成员；</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争取合适的资源和时间</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充分了解对方意愿；</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使用经验数据；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制定详细进度计划与资源需求计划；</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分阶段</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版本交付；</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谈判技巧；</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研发项目的过程管理：概念阶段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概念阶段工作重点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根据项目任务书的要求搭建项目环境、组建项目团队、对任务书</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进行目标分解、形成初步的实现方案和概要计划；</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制定初步的整体项目计划；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分析并细化项目范围，定义产品包需求与概念评估；</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识别、分析项目风险；</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项目团队建立；</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项目启动：搭建项目环境、项目启动会；</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928662" y="1643050"/>
            <a:ext cx="1785950" cy="4786346"/>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r"/>
            <a:endParaRPr lang="zh-CN" altLang="en-US" sz="1200" dirty="0">
              <a:solidFill>
                <a:schemeClr val="tx1">
                  <a:lumMod val="65000"/>
                  <a:lumOff val="35000"/>
                </a:schemeClr>
              </a:solidFill>
            </a:endParaRPr>
          </a:p>
        </p:txBody>
      </p:sp>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研发项目的组织管理体系</a:t>
            </a:r>
            <a:endParaRPr lang="zh-CN" altLang="en-US" sz="3200" dirty="0" smtClean="0">
              <a:latin typeface="仿宋" panose="02010609060101010101" charset="-122"/>
              <a:ea typeface="微软雅黑" panose="020B0503020204020204" charset="-122"/>
            </a:endParaRPr>
          </a:p>
        </p:txBody>
      </p:sp>
      <p:sp>
        <p:nvSpPr>
          <p:cNvPr id="16" name="TextBox 15"/>
          <p:cNvSpPr txBox="1"/>
          <p:nvPr/>
        </p:nvSpPr>
        <p:spPr>
          <a:xfrm>
            <a:off x="1078508" y="1785926"/>
            <a:ext cx="14274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其他利益干系人</a:t>
            </a:r>
            <a:endParaRPr lang="zh-CN" altLang="en-US" sz="1400" dirty="0" smtClean="0">
              <a:latin typeface="仿宋" panose="02010609060101010101" charset="-122"/>
              <a:ea typeface="微软雅黑" panose="020B0503020204020204" charset="-122"/>
            </a:endParaRPr>
          </a:p>
        </p:txBody>
      </p:sp>
      <p:sp>
        <p:nvSpPr>
          <p:cNvPr id="36" name="TextBox 35"/>
          <p:cNvSpPr txBox="1"/>
          <p:nvPr/>
        </p:nvSpPr>
        <p:spPr>
          <a:xfrm>
            <a:off x="2643174" y="3429000"/>
            <a:ext cx="10972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大资金投入</a:t>
            </a:r>
            <a:endParaRPr lang="zh-CN" altLang="en-US" sz="1200" dirty="0">
              <a:latin typeface="仿宋" panose="02010609060101010101" charset="-122"/>
              <a:ea typeface="微软雅黑" panose="020B0503020204020204" charset="-122"/>
            </a:endParaRPr>
          </a:p>
        </p:txBody>
      </p:sp>
      <p:sp>
        <p:nvSpPr>
          <p:cNvPr id="38" name="TextBox 37"/>
          <p:cNvSpPr txBox="1"/>
          <p:nvPr/>
        </p:nvSpPr>
        <p:spPr>
          <a:xfrm>
            <a:off x="2643174" y="4407107"/>
            <a:ext cx="9448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无新市场</a:t>
            </a:r>
            <a:endParaRPr lang="zh-CN" altLang="en-US" sz="1200" dirty="0">
              <a:latin typeface="仿宋" panose="02010609060101010101" charset="-122"/>
              <a:ea typeface="微软雅黑" panose="020B0503020204020204" charset="-122"/>
            </a:endParaRPr>
          </a:p>
        </p:txBody>
      </p:sp>
      <p:sp>
        <p:nvSpPr>
          <p:cNvPr id="54" name="TextBox 53"/>
          <p:cNvSpPr txBox="1"/>
          <p:nvPr/>
        </p:nvSpPr>
        <p:spPr>
          <a:xfrm>
            <a:off x="5786446" y="2000240"/>
            <a:ext cx="7162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DCP</a:t>
            </a:r>
            <a:r>
              <a:rPr lang="zh-CN" altLang="en-US" sz="1200" dirty="0" smtClean="0">
                <a:latin typeface="仿宋" panose="02010609060101010101" charset="-122"/>
                <a:ea typeface="微软雅黑" panose="020B0503020204020204" charset="-122"/>
              </a:rPr>
              <a:t>数量</a:t>
            </a:r>
            <a:endParaRPr lang="zh-CN" altLang="en-US" sz="1200" dirty="0">
              <a:latin typeface="仿宋" panose="02010609060101010101" charset="-122"/>
              <a:ea typeface="微软雅黑" panose="020B0503020204020204" charset="-122"/>
            </a:endParaRPr>
          </a:p>
        </p:txBody>
      </p:sp>
      <p:sp>
        <p:nvSpPr>
          <p:cNvPr id="55" name="TextBox 54"/>
          <p:cNvSpPr txBox="1"/>
          <p:nvPr/>
        </p:nvSpPr>
        <p:spPr>
          <a:xfrm>
            <a:off x="6622889" y="2000240"/>
            <a:ext cx="1097280" cy="275590"/>
          </a:xfrm>
          <a:prstGeom prst="rect">
            <a:avLst/>
          </a:prstGeom>
          <a:noFill/>
        </p:spPr>
        <p:txBody>
          <a:bodyPr wrap="none" rtlCol="0">
            <a:spAutoFit/>
          </a:bodyPr>
          <a:lstStyle/>
          <a:p>
            <a:r>
              <a:rPr lang="zh-CN" altLang="en-US" sz="1200" dirty="0" smtClean="0">
                <a:latin typeface="仿宋" panose="02010609060101010101" charset="-122"/>
                <a:ea typeface="微软雅黑" panose="020B0503020204020204" charset="-122"/>
              </a:rPr>
              <a:t>工作任务数量</a:t>
            </a:r>
            <a:endParaRPr lang="zh-CN" altLang="en-US" sz="1200" dirty="0" smtClean="0">
              <a:latin typeface="仿宋" panose="02010609060101010101" charset="-122"/>
              <a:ea typeface="微软雅黑" panose="020B0503020204020204" charset="-122"/>
            </a:endParaRPr>
          </a:p>
        </p:txBody>
      </p:sp>
      <p:sp>
        <p:nvSpPr>
          <p:cNvPr id="56" name="TextBox 55"/>
          <p:cNvSpPr txBox="1"/>
          <p:nvPr/>
        </p:nvSpPr>
        <p:spPr>
          <a:xfrm>
            <a:off x="7750284" y="2000240"/>
            <a:ext cx="792480" cy="275590"/>
          </a:xfrm>
          <a:prstGeom prst="rect">
            <a:avLst/>
          </a:prstGeom>
          <a:noFill/>
        </p:spPr>
        <p:txBody>
          <a:bodyPr wrap="none" rtlCol="0">
            <a:spAutoFit/>
          </a:bodyPr>
          <a:lstStyle/>
          <a:p>
            <a:r>
              <a:rPr lang="zh-CN" altLang="en-US" sz="1200" dirty="0" smtClean="0">
                <a:latin typeface="仿宋" panose="02010609060101010101" charset="-122"/>
                <a:ea typeface="微软雅黑" panose="020B0503020204020204" charset="-122"/>
              </a:rPr>
              <a:t>决策主体</a:t>
            </a:r>
            <a:endParaRPr lang="zh-CN" altLang="en-US" sz="1200" dirty="0" smtClean="0">
              <a:latin typeface="仿宋" panose="02010609060101010101" charset="-122"/>
              <a:ea typeface="微软雅黑" panose="020B0503020204020204" charset="-122"/>
            </a:endParaRPr>
          </a:p>
        </p:txBody>
      </p:sp>
      <p:sp>
        <p:nvSpPr>
          <p:cNvPr id="57" name="矩形 56"/>
          <p:cNvSpPr/>
          <p:nvPr/>
        </p:nvSpPr>
        <p:spPr>
          <a:xfrm>
            <a:off x="3500430" y="1571612"/>
            <a:ext cx="5429288" cy="150019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zh-CN" altLang="en-US" sz="2000" dirty="0">
              <a:solidFill>
                <a:schemeClr val="tx1"/>
              </a:solidFill>
            </a:endParaRPr>
          </a:p>
        </p:txBody>
      </p:sp>
      <p:sp>
        <p:nvSpPr>
          <p:cNvPr id="58" name="圆角矩形 57"/>
          <p:cNvSpPr/>
          <p:nvPr/>
        </p:nvSpPr>
        <p:spPr>
          <a:xfrm>
            <a:off x="5357818" y="1928802"/>
            <a:ext cx="1428760"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项目组合</a:t>
            </a:r>
            <a:r>
              <a:rPr lang="en-US" altLang="zh-CN" sz="1200" dirty="0" smtClean="0">
                <a:solidFill>
                  <a:schemeClr val="tx1"/>
                </a:solidFill>
                <a:latin typeface="仿宋" panose="02010609060101010101" charset="-122"/>
                <a:ea typeface="微软雅黑" panose="020B0503020204020204" charset="-122"/>
              </a:rPr>
              <a:t>Owner</a:t>
            </a:r>
            <a:endParaRPr lang="zh-CN" altLang="en-US" sz="1200" dirty="0">
              <a:solidFill>
                <a:schemeClr val="tx1"/>
              </a:solidFill>
              <a:latin typeface="仿宋" panose="02010609060101010101" charset="-122"/>
              <a:ea typeface="微软雅黑" panose="020B0503020204020204" charset="-122"/>
            </a:endParaRPr>
          </a:p>
        </p:txBody>
      </p:sp>
      <p:sp>
        <p:nvSpPr>
          <p:cNvPr id="62" name="TextBox 61"/>
          <p:cNvSpPr txBox="1"/>
          <p:nvPr/>
        </p:nvSpPr>
        <p:spPr>
          <a:xfrm>
            <a:off x="5857884" y="3500438"/>
            <a:ext cx="9448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减少交付</a:t>
            </a:r>
            <a:endParaRPr lang="zh-CN" altLang="en-US" sz="1200" dirty="0">
              <a:latin typeface="仿宋" panose="02010609060101010101" charset="-122"/>
              <a:ea typeface="微软雅黑" panose="020B0503020204020204" charset="-122"/>
            </a:endParaRPr>
          </a:p>
        </p:txBody>
      </p:sp>
      <p:sp>
        <p:nvSpPr>
          <p:cNvPr id="63" name="TextBox 62"/>
          <p:cNvSpPr txBox="1"/>
          <p:nvPr/>
        </p:nvSpPr>
        <p:spPr>
          <a:xfrm>
            <a:off x="5857884" y="3714752"/>
            <a:ext cx="1249680" cy="275590"/>
          </a:xfrm>
          <a:prstGeom prst="rect">
            <a:avLst/>
          </a:prstGeom>
          <a:noFill/>
        </p:spPr>
        <p:txBody>
          <a:bodyPr wrap="none" rtlCol="0">
            <a:spAutoFit/>
          </a:bodyPr>
          <a:lstStyle/>
          <a:p>
            <a:r>
              <a:rPr lang="en-US" altLang="zh-CN" sz="1200" dirty="0" smtClean="0">
                <a:latin typeface="仿宋" panose="02010609060101010101" charset="-122"/>
                <a:ea typeface="微软雅黑" panose="020B0503020204020204" charset="-122"/>
              </a:rPr>
              <a:t>·</a:t>
            </a:r>
            <a:r>
              <a:rPr lang="zh-CN" altLang="en-US" sz="1200" dirty="0" smtClean="0">
                <a:latin typeface="仿宋" panose="02010609060101010101" charset="-122"/>
                <a:ea typeface="微软雅黑" panose="020B0503020204020204" charset="-122"/>
              </a:rPr>
              <a:t>降低审核风险</a:t>
            </a:r>
            <a:endParaRPr lang="zh-CN" altLang="en-US" sz="1200" dirty="0">
              <a:latin typeface="仿宋" panose="02010609060101010101" charset="-122"/>
              <a:ea typeface="微软雅黑" panose="020B0503020204020204" charset="-122"/>
            </a:endParaRPr>
          </a:p>
        </p:txBody>
      </p:sp>
      <p:sp>
        <p:nvSpPr>
          <p:cNvPr id="66" name="矩形 65"/>
          <p:cNvSpPr/>
          <p:nvPr/>
        </p:nvSpPr>
        <p:spPr>
          <a:xfrm>
            <a:off x="5857884" y="4010028"/>
            <a:ext cx="633418"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3</a:t>
            </a:r>
            <a:endParaRPr lang="en-US" altLang="zh-CN" sz="1200" dirty="0" smtClean="0">
              <a:solidFill>
                <a:schemeClr val="tx1"/>
              </a:solidFill>
              <a:latin typeface="仿宋" panose="02010609060101010101" charset="-122"/>
              <a:ea typeface="微软雅黑" panose="020B0503020204020204" charset="-122"/>
            </a:endParaRPr>
          </a:p>
        </p:txBody>
      </p:sp>
      <p:sp>
        <p:nvSpPr>
          <p:cNvPr id="67" name="矩形 66"/>
          <p:cNvSpPr/>
          <p:nvPr/>
        </p:nvSpPr>
        <p:spPr>
          <a:xfrm>
            <a:off x="6724664" y="4000504"/>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a:t>
            </a:r>
            <a:r>
              <a:rPr lang="en-US" altLang="zh-CN" sz="1200" dirty="0" smtClean="0">
                <a:solidFill>
                  <a:schemeClr val="tx1"/>
                </a:solidFill>
                <a:latin typeface="仿宋" panose="02010609060101010101" charset="-122"/>
                <a:ea typeface="微软雅黑" panose="020B0503020204020204" charset="-122"/>
              </a:rPr>
              <a:t>100</a:t>
            </a:r>
            <a:endParaRPr lang="zh-CN" altLang="en-US" sz="1200" dirty="0">
              <a:solidFill>
                <a:schemeClr val="tx1"/>
              </a:solidFill>
              <a:latin typeface="仿宋" panose="02010609060101010101" charset="-122"/>
              <a:ea typeface="微软雅黑" panose="020B0503020204020204" charset="-122"/>
            </a:endParaRPr>
          </a:p>
        </p:txBody>
      </p:sp>
      <p:sp>
        <p:nvSpPr>
          <p:cNvPr id="68" name="矩形 67"/>
          <p:cNvSpPr/>
          <p:nvPr/>
        </p:nvSpPr>
        <p:spPr>
          <a:xfrm>
            <a:off x="5857884" y="5581664"/>
            <a:ext cx="633418"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3</a:t>
            </a:r>
            <a:endParaRPr lang="en-US" altLang="zh-CN" sz="1200" dirty="0" smtClean="0">
              <a:solidFill>
                <a:schemeClr val="tx1"/>
              </a:solidFill>
              <a:latin typeface="仿宋" panose="02010609060101010101" charset="-122"/>
              <a:ea typeface="微软雅黑" panose="020B0503020204020204" charset="-122"/>
            </a:endParaRPr>
          </a:p>
        </p:txBody>
      </p:sp>
      <p:sp>
        <p:nvSpPr>
          <p:cNvPr id="69" name="矩形 68"/>
          <p:cNvSpPr/>
          <p:nvPr/>
        </p:nvSpPr>
        <p:spPr>
          <a:xfrm>
            <a:off x="6724664" y="5572140"/>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a:t>
            </a:r>
            <a:r>
              <a:rPr lang="en-US" altLang="zh-CN" sz="1200" dirty="0" smtClean="0">
                <a:solidFill>
                  <a:schemeClr val="tx1"/>
                </a:solidFill>
                <a:latin typeface="仿宋" panose="02010609060101010101" charset="-122"/>
                <a:ea typeface="微软雅黑" panose="020B0503020204020204" charset="-122"/>
              </a:rPr>
              <a:t>50</a:t>
            </a:r>
            <a:endParaRPr lang="zh-CN" altLang="en-US" sz="1200" dirty="0">
              <a:solidFill>
                <a:schemeClr val="tx1"/>
              </a:solidFill>
              <a:latin typeface="仿宋" panose="02010609060101010101" charset="-122"/>
              <a:ea typeface="微软雅黑" panose="020B0503020204020204" charset="-122"/>
            </a:endParaRPr>
          </a:p>
        </p:txBody>
      </p:sp>
      <p:sp>
        <p:nvSpPr>
          <p:cNvPr id="71" name="矩形 70"/>
          <p:cNvSpPr/>
          <p:nvPr/>
        </p:nvSpPr>
        <p:spPr>
          <a:xfrm>
            <a:off x="7858148" y="4010028"/>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混合</a:t>
            </a:r>
            <a:endParaRPr lang="zh-CN" altLang="en-US" sz="1200" dirty="0" smtClean="0">
              <a:solidFill>
                <a:schemeClr val="tx1"/>
              </a:solidFill>
              <a:latin typeface="仿宋" panose="02010609060101010101" charset="-122"/>
              <a:ea typeface="微软雅黑" panose="020B0503020204020204" charset="-122"/>
            </a:endParaRPr>
          </a:p>
        </p:txBody>
      </p:sp>
      <p:sp>
        <p:nvSpPr>
          <p:cNvPr id="72" name="矩形 71"/>
          <p:cNvSpPr/>
          <p:nvPr/>
        </p:nvSpPr>
        <p:spPr>
          <a:xfrm>
            <a:off x="7867672" y="5581664"/>
            <a:ext cx="776294" cy="34766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PDT</a:t>
            </a:r>
            <a:endParaRPr lang="en-US" altLang="zh-CN" sz="1200" dirty="0" smtClean="0">
              <a:solidFill>
                <a:schemeClr val="tx1"/>
              </a:solidFill>
              <a:latin typeface="仿宋" panose="02010609060101010101" charset="-122"/>
              <a:ea typeface="微软雅黑" panose="020B0503020204020204" charset="-122"/>
            </a:endParaRPr>
          </a:p>
        </p:txBody>
      </p:sp>
      <p:sp>
        <p:nvSpPr>
          <p:cNvPr id="52" name="圆角矩形 51"/>
          <p:cNvSpPr/>
          <p:nvPr/>
        </p:nvSpPr>
        <p:spPr>
          <a:xfrm>
            <a:off x="1071538" y="2214554"/>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客户</a:t>
            </a:r>
            <a:endParaRPr lang="zh-CN" altLang="en-US" sz="1200" dirty="0" smtClean="0">
              <a:solidFill>
                <a:schemeClr val="tx1"/>
              </a:solidFill>
              <a:latin typeface="仿宋" panose="02010609060101010101" charset="-122"/>
              <a:ea typeface="微软雅黑" panose="020B0503020204020204" charset="-122"/>
            </a:endParaRPr>
          </a:p>
        </p:txBody>
      </p:sp>
      <p:sp>
        <p:nvSpPr>
          <p:cNvPr id="59" name="圆角矩形 58"/>
          <p:cNvSpPr/>
          <p:nvPr/>
        </p:nvSpPr>
        <p:spPr>
          <a:xfrm>
            <a:off x="1071538" y="2652706"/>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其他项目</a:t>
            </a:r>
            <a:endParaRPr lang="zh-CN" altLang="en-US" sz="1200" dirty="0" smtClean="0">
              <a:solidFill>
                <a:schemeClr val="tx1"/>
              </a:solidFill>
              <a:latin typeface="仿宋" panose="02010609060101010101" charset="-122"/>
              <a:ea typeface="微软雅黑" panose="020B0503020204020204" charset="-122"/>
            </a:endParaRPr>
          </a:p>
        </p:txBody>
      </p:sp>
      <p:sp>
        <p:nvSpPr>
          <p:cNvPr id="64" name="圆角矩形 63"/>
          <p:cNvSpPr/>
          <p:nvPr/>
        </p:nvSpPr>
        <p:spPr>
          <a:xfrm>
            <a:off x="1071538" y="3081334"/>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竞争对手</a:t>
            </a:r>
            <a:endParaRPr lang="zh-CN" altLang="en-US" sz="1200" dirty="0" smtClean="0">
              <a:solidFill>
                <a:schemeClr val="tx1"/>
              </a:solidFill>
              <a:latin typeface="仿宋" panose="02010609060101010101" charset="-122"/>
              <a:ea typeface="微软雅黑" panose="020B0503020204020204" charset="-122"/>
            </a:endParaRPr>
          </a:p>
        </p:txBody>
      </p:sp>
      <p:sp>
        <p:nvSpPr>
          <p:cNvPr id="74" name="矩形 73"/>
          <p:cNvSpPr/>
          <p:nvPr/>
        </p:nvSpPr>
        <p:spPr>
          <a:xfrm>
            <a:off x="4714876" y="3429000"/>
            <a:ext cx="4214842" cy="1500198"/>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zh-CN" altLang="en-US" sz="2000" dirty="0">
              <a:solidFill>
                <a:schemeClr val="tx1"/>
              </a:solidFill>
            </a:endParaRPr>
          </a:p>
        </p:txBody>
      </p:sp>
      <p:sp>
        <p:nvSpPr>
          <p:cNvPr id="75" name="矩形 74"/>
          <p:cNvSpPr/>
          <p:nvPr/>
        </p:nvSpPr>
        <p:spPr>
          <a:xfrm>
            <a:off x="3500430" y="5214950"/>
            <a:ext cx="5429288" cy="1214446"/>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zh-CN" altLang="en-US" sz="2000" dirty="0">
              <a:solidFill>
                <a:schemeClr val="tx1"/>
              </a:solidFill>
            </a:endParaRPr>
          </a:p>
        </p:txBody>
      </p:sp>
      <p:sp>
        <p:nvSpPr>
          <p:cNvPr id="76" name="矩形 75"/>
          <p:cNvSpPr/>
          <p:nvPr/>
        </p:nvSpPr>
        <p:spPr>
          <a:xfrm>
            <a:off x="2714612" y="3429000"/>
            <a:ext cx="1571636" cy="1214446"/>
          </a:xfrm>
          <a:prstGeom prst="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endParaRPr lang="zh-CN" altLang="en-US" sz="2000" dirty="0">
              <a:solidFill>
                <a:schemeClr val="tx1"/>
              </a:solidFill>
            </a:endParaRPr>
          </a:p>
        </p:txBody>
      </p:sp>
      <p:sp>
        <p:nvSpPr>
          <p:cNvPr id="77" name="圆角矩形 76"/>
          <p:cNvSpPr/>
          <p:nvPr/>
        </p:nvSpPr>
        <p:spPr>
          <a:xfrm>
            <a:off x="2000232" y="3857628"/>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pPr algn="ctr"/>
            <a:r>
              <a:rPr lang="zh-CN" altLang="en-US" sz="1200" dirty="0" smtClean="0">
                <a:solidFill>
                  <a:schemeClr val="tx1"/>
                </a:solidFill>
                <a:latin typeface="仿宋" panose="02010609060101010101" charset="-122"/>
                <a:ea typeface="微软雅黑" panose="020B0503020204020204" charset="-122"/>
              </a:rPr>
              <a:t>职能部门经理</a:t>
            </a:r>
            <a:endParaRPr lang="zh-CN" altLang="en-US" sz="1200" dirty="0" smtClean="0">
              <a:solidFill>
                <a:schemeClr val="tx1"/>
              </a:solidFill>
              <a:latin typeface="仿宋" panose="02010609060101010101" charset="-122"/>
              <a:ea typeface="微软雅黑" panose="020B0503020204020204" charset="-122"/>
            </a:endParaRPr>
          </a:p>
        </p:txBody>
      </p:sp>
      <p:sp>
        <p:nvSpPr>
          <p:cNvPr id="78" name="圆角矩形 77"/>
          <p:cNvSpPr/>
          <p:nvPr/>
        </p:nvSpPr>
        <p:spPr>
          <a:xfrm>
            <a:off x="1071538" y="4438656"/>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顾问</a:t>
            </a:r>
            <a:r>
              <a:rPr lang="en-US" altLang="zh-CN" sz="1200" dirty="0" smtClean="0">
                <a:solidFill>
                  <a:schemeClr val="tx1"/>
                </a:solidFill>
                <a:latin typeface="仿宋" panose="02010609060101010101" charset="-122"/>
                <a:ea typeface="微软雅黑" panose="020B0503020204020204" charset="-122"/>
              </a:rPr>
              <a:t>/</a:t>
            </a:r>
            <a:r>
              <a:rPr lang="zh-CN" altLang="en-US" sz="1200" dirty="0" smtClean="0">
                <a:solidFill>
                  <a:schemeClr val="tx1"/>
                </a:solidFill>
                <a:latin typeface="仿宋" panose="02010609060101010101" charset="-122"/>
                <a:ea typeface="微软雅黑" panose="020B0503020204020204" charset="-122"/>
              </a:rPr>
              <a:t>专家组</a:t>
            </a:r>
            <a:endParaRPr lang="zh-CN" altLang="en-US" sz="1200" dirty="0">
              <a:solidFill>
                <a:schemeClr val="tx1"/>
              </a:solidFill>
              <a:latin typeface="仿宋" panose="02010609060101010101" charset="-122"/>
              <a:ea typeface="微软雅黑" panose="020B0503020204020204" charset="-122"/>
            </a:endParaRPr>
          </a:p>
        </p:txBody>
      </p:sp>
      <p:sp>
        <p:nvSpPr>
          <p:cNvPr id="79" name="圆角矩形 78"/>
          <p:cNvSpPr/>
          <p:nvPr/>
        </p:nvSpPr>
        <p:spPr>
          <a:xfrm>
            <a:off x="1071538" y="4867284"/>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供应商</a:t>
            </a:r>
            <a:endParaRPr lang="zh-CN" altLang="en-US" sz="1200" dirty="0" smtClean="0">
              <a:solidFill>
                <a:schemeClr val="tx1"/>
              </a:solidFill>
              <a:latin typeface="仿宋" panose="02010609060101010101" charset="-122"/>
              <a:ea typeface="微软雅黑" panose="020B0503020204020204" charset="-122"/>
            </a:endParaRPr>
          </a:p>
        </p:txBody>
      </p:sp>
      <p:sp>
        <p:nvSpPr>
          <p:cNvPr id="80" name="圆角矩形 79"/>
          <p:cNvSpPr/>
          <p:nvPr/>
        </p:nvSpPr>
        <p:spPr>
          <a:xfrm>
            <a:off x="1071538" y="5295912"/>
            <a:ext cx="1500198" cy="347666"/>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接收人</a:t>
            </a:r>
            <a:endParaRPr lang="zh-CN" altLang="en-US" sz="1200" dirty="0" smtClean="0">
              <a:solidFill>
                <a:schemeClr val="tx1"/>
              </a:solidFill>
              <a:latin typeface="仿宋" panose="02010609060101010101" charset="-122"/>
              <a:ea typeface="微软雅黑" panose="020B0503020204020204" charset="-122"/>
            </a:endParaRPr>
          </a:p>
        </p:txBody>
      </p:sp>
      <p:sp>
        <p:nvSpPr>
          <p:cNvPr id="81" name="圆角矩形 80"/>
          <p:cNvSpPr/>
          <p:nvPr/>
        </p:nvSpPr>
        <p:spPr>
          <a:xfrm>
            <a:off x="1071538" y="5724540"/>
            <a:ext cx="1500198" cy="490542"/>
          </a:xfrm>
          <a:prstGeom prst="roundRect">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0"/>
          <a:lstStyle/>
          <a:p>
            <a:r>
              <a:rPr lang="zh-CN" altLang="en-US" sz="1200" dirty="0" smtClean="0">
                <a:solidFill>
                  <a:schemeClr val="tx1"/>
                </a:solidFill>
                <a:latin typeface="仿宋" panose="02010609060101010101" charset="-122"/>
                <a:ea typeface="微软雅黑" panose="020B0503020204020204" charset="-122"/>
              </a:rPr>
              <a:t>产品及技术</a:t>
            </a:r>
            <a:endParaRPr lang="en-US" altLang="zh-CN" sz="1200" dirty="0" smtClean="0">
              <a:solidFill>
                <a:schemeClr val="tx1"/>
              </a:solidFill>
              <a:latin typeface="仿宋" panose="02010609060101010101" charset="-122"/>
              <a:ea typeface="微软雅黑" panose="020B0503020204020204" charset="-122"/>
            </a:endParaRPr>
          </a:p>
          <a:p>
            <a:r>
              <a:rPr lang="zh-CN" altLang="en-US" sz="1200" dirty="0" smtClean="0">
                <a:solidFill>
                  <a:schemeClr val="tx1"/>
                </a:solidFill>
                <a:latin typeface="仿宋" panose="02010609060101010101" charset="-122"/>
                <a:ea typeface="微软雅黑" panose="020B0503020204020204" charset="-122"/>
              </a:rPr>
              <a:t>规划团队</a:t>
            </a:r>
            <a:endParaRPr lang="zh-CN" altLang="en-US" sz="1200" dirty="0">
              <a:solidFill>
                <a:schemeClr val="tx1"/>
              </a:solidFill>
              <a:latin typeface="仿宋" panose="02010609060101010101" charset="-122"/>
              <a:ea typeface="微软雅黑" panose="020B0503020204020204" charset="-122"/>
            </a:endParaRPr>
          </a:p>
        </p:txBody>
      </p:sp>
      <p:sp>
        <p:nvSpPr>
          <p:cNvPr id="82" name="TextBox 81"/>
          <p:cNvSpPr txBox="1"/>
          <p:nvPr/>
        </p:nvSpPr>
        <p:spPr>
          <a:xfrm>
            <a:off x="3565311" y="1643050"/>
            <a:ext cx="12496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项目指导职能</a:t>
            </a:r>
            <a:endParaRPr lang="zh-CN" altLang="en-US" sz="1400" dirty="0" smtClean="0">
              <a:latin typeface="仿宋" panose="02010609060101010101" charset="-122"/>
              <a:ea typeface="微软雅黑" panose="020B0503020204020204" charset="-122"/>
            </a:endParaRPr>
          </a:p>
        </p:txBody>
      </p:sp>
      <p:sp>
        <p:nvSpPr>
          <p:cNvPr id="83" name="圆角矩形 82"/>
          <p:cNvSpPr/>
          <p:nvPr/>
        </p:nvSpPr>
        <p:spPr>
          <a:xfrm>
            <a:off x="5143504" y="1857364"/>
            <a:ext cx="3500462" cy="1143008"/>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圆角矩形 83"/>
          <p:cNvSpPr/>
          <p:nvPr/>
        </p:nvSpPr>
        <p:spPr>
          <a:xfrm>
            <a:off x="5357818" y="2295516"/>
            <a:ext cx="1428760" cy="276228"/>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项目</a:t>
            </a:r>
            <a:r>
              <a:rPr lang="en-US" altLang="zh-CN" sz="1200" dirty="0" smtClean="0">
                <a:solidFill>
                  <a:schemeClr val="tx1"/>
                </a:solidFill>
                <a:latin typeface="仿宋" panose="02010609060101010101" charset="-122"/>
                <a:ea typeface="微软雅黑" panose="020B0503020204020204" charset="-122"/>
              </a:rPr>
              <a:t>Sponsor</a:t>
            </a:r>
            <a:endParaRPr lang="zh-CN" altLang="en-US" sz="1200" dirty="0">
              <a:solidFill>
                <a:schemeClr val="tx1"/>
              </a:solidFill>
              <a:latin typeface="仿宋" panose="02010609060101010101" charset="-122"/>
              <a:ea typeface="微软雅黑" panose="020B0503020204020204" charset="-122"/>
            </a:endParaRPr>
          </a:p>
        </p:txBody>
      </p:sp>
      <p:sp>
        <p:nvSpPr>
          <p:cNvPr id="85" name="圆角矩形 84"/>
          <p:cNvSpPr/>
          <p:nvPr/>
        </p:nvSpPr>
        <p:spPr>
          <a:xfrm>
            <a:off x="5357818" y="2652706"/>
            <a:ext cx="1428760" cy="276228"/>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职能部门经理</a:t>
            </a:r>
            <a:endParaRPr lang="zh-CN" altLang="en-US" sz="1200" dirty="0" smtClean="0">
              <a:solidFill>
                <a:schemeClr val="tx1"/>
              </a:solidFill>
              <a:latin typeface="仿宋" panose="02010609060101010101" charset="-122"/>
              <a:ea typeface="微软雅黑" panose="020B0503020204020204" charset="-122"/>
            </a:endParaRPr>
          </a:p>
        </p:txBody>
      </p:sp>
      <p:sp>
        <p:nvSpPr>
          <p:cNvPr id="86" name="TextBox 85"/>
          <p:cNvSpPr txBox="1"/>
          <p:nvPr/>
        </p:nvSpPr>
        <p:spPr>
          <a:xfrm>
            <a:off x="6937293" y="1978215"/>
            <a:ext cx="16052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项目运作指导团队</a:t>
            </a:r>
            <a:endParaRPr lang="zh-CN" altLang="en-US" sz="1400" dirty="0" smtClean="0">
              <a:latin typeface="仿宋" panose="02010609060101010101" charset="-122"/>
              <a:ea typeface="微软雅黑" panose="020B0503020204020204" charset="-122"/>
            </a:endParaRPr>
          </a:p>
        </p:txBody>
      </p:sp>
      <p:sp>
        <p:nvSpPr>
          <p:cNvPr id="87" name="TextBox 86"/>
          <p:cNvSpPr txBox="1"/>
          <p:nvPr/>
        </p:nvSpPr>
        <p:spPr>
          <a:xfrm>
            <a:off x="4816416" y="3429000"/>
            <a:ext cx="12496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项目管理职能</a:t>
            </a:r>
            <a:endParaRPr lang="zh-CN" altLang="en-US" sz="1400" dirty="0" smtClean="0">
              <a:latin typeface="仿宋" panose="02010609060101010101" charset="-122"/>
              <a:ea typeface="微软雅黑" panose="020B0503020204020204" charset="-122"/>
            </a:endParaRPr>
          </a:p>
        </p:txBody>
      </p:sp>
      <p:sp>
        <p:nvSpPr>
          <p:cNvPr id="88" name="圆角矩形 87"/>
          <p:cNvSpPr/>
          <p:nvPr/>
        </p:nvSpPr>
        <p:spPr>
          <a:xfrm>
            <a:off x="5429256" y="3786190"/>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项目经理</a:t>
            </a:r>
            <a:endParaRPr lang="zh-CN" altLang="en-US" sz="1200" dirty="0" smtClean="0">
              <a:solidFill>
                <a:schemeClr val="tx1"/>
              </a:solidFill>
              <a:latin typeface="仿宋" panose="02010609060101010101" charset="-122"/>
              <a:ea typeface="微软雅黑" panose="020B0503020204020204" charset="-122"/>
            </a:endParaRPr>
          </a:p>
        </p:txBody>
      </p:sp>
      <p:sp>
        <p:nvSpPr>
          <p:cNvPr id="89" name="圆角矩形 88"/>
          <p:cNvSpPr/>
          <p:nvPr/>
        </p:nvSpPr>
        <p:spPr>
          <a:xfrm>
            <a:off x="5214942" y="3714752"/>
            <a:ext cx="3500462" cy="1143008"/>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圆角矩形 89"/>
          <p:cNvSpPr/>
          <p:nvPr/>
        </p:nvSpPr>
        <p:spPr>
          <a:xfrm>
            <a:off x="5429256" y="4143380"/>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项目管理支撑人员</a:t>
            </a:r>
            <a:endParaRPr lang="zh-CN" altLang="en-US" sz="1200" dirty="0" smtClean="0">
              <a:solidFill>
                <a:schemeClr val="tx1"/>
              </a:solidFill>
              <a:latin typeface="仿宋" panose="02010609060101010101" charset="-122"/>
              <a:ea typeface="微软雅黑" panose="020B0503020204020204" charset="-122"/>
            </a:endParaRPr>
          </a:p>
        </p:txBody>
      </p:sp>
      <p:sp>
        <p:nvSpPr>
          <p:cNvPr id="91" name="圆角矩形 90"/>
          <p:cNvSpPr/>
          <p:nvPr/>
        </p:nvSpPr>
        <p:spPr>
          <a:xfrm>
            <a:off x="5429256" y="4500570"/>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子项目经理</a:t>
            </a:r>
            <a:endParaRPr lang="zh-CN" altLang="en-US" sz="1200" dirty="0" smtClean="0">
              <a:solidFill>
                <a:schemeClr val="tx1"/>
              </a:solidFill>
              <a:latin typeface="仿宋" panose="02010609060101010101" charset="-122"/>
              <a:ea typeface="微软雅黑" panose="020B0503020204020204" charset="-122"/>
            </a:endParaRPr>
          </a:p>
        </p:txBody>
      </p:sp>
      <p:sp>
        <p:nvSpPr>
          <p:cNvPr id="92" name="TextBox 91"/>
          <p:cNvSpPr txBox="1"/>
          <p:nvPr/>
        </p:nvSpPr>
        <p:spPr>
          <a:xfrm>
            <a:off x="7008731" y="3835603"/>
            <a:ext cx="16052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项目运作指导团队</a:t>
            </a:r>
            <a:endParaRPr lang="zh-CN" altLang="en-US" sz="1400" dirty="0" smtClean="0">
              <a:latin typeface="仿宋" panose="02010609060101010101" charset="-122"/>
              <a:ea typeface="微软雅黑" panose="020B0503020204020204" charset="-122"/>
            </a:endParaRPr>
          </a:p>
        </p:txBody>
      </p:sp>
      <p:sp>
        <p:nvSpPr>
          <p:cNvPr id="93" name="TextBox 92"/>
          <p:cNvSpPr txBox="1"/>
          <p:nvPr/>
        </p:nvSpPr>
        <p:spPr>
          <a:xfrm>
            <a:off x="3577971" y="5264363"/>
            <a:ext cx="12496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项目执行职能</a:t>
            </a:r>
            <a:endParaRPr lang="zh-CN" altLang="en-US" sz="1400" dirty="0" smtClean="0">
              <a:latin typeface="仿宋" panose="02010609060101010101" charset="-122"/>
              <a:ea typeface="微软雅黑" panose="020B0503020204020204" charset="-122"/>
            </a:endParaRPr>
          </a:p>
        </p:txBody>
      </p:sp>
      <p:sp>
        <p:nvSpPr>
          <p:cNvPr id="94" name="圆角矩形 93"/>
          <p:cNvSpPr/>
          <p:nvPr/>
        </p:nvSpPr>
        <p:spPr>
          <a:xfrm>
            <a:off x="3643306" y="5643578"/>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执行小组</a:t>
            </a:r>
            <a:endParaRPr lang="zh-CN" altLang="en-US" sz="1200" dirty="0" smtClean="0">
              <a:solidFill>
                <a:schemeClr val="tx1"/>
              </a:solidFill>
              <a:latin typeface="仿宋" panose="02010609060101010101" charset="-122"/>
              <a:ea typeface="微软雅黑" panose="020B0503020204020204" charset="-122"/>
            </a:endParaRPr>
          </a:p>
        </p:txBody>
      </p:sp>
      <p:sp>
        <p:nvSpPr>
          <p:cNvPr id="95" name="圆角矩形 94"/>
          <p:cNvSpPr/>
          <p:nvPr/>
        </p:nvSpPr>
        <p:spPr>
          <a:xfrm>
            <a:off x="5357818" y="5643578"/>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en-US" altLang="zh-CN" sz="1200" dirty="0" smtClean="0">
                <a:solidFill>
                  <a:schemeClr val="tx1"/>
                </a:solidFill>
                <a:latin typeface="仿宋" panose="02010609060101010101" charset="-122"/>
                <a:ea typeface="微软雅黑" panose="020B0503020204020204" charset="-122"/>
              </a:rPr>
              <a:t>······</a:t>
            </a:r>
            <a:endParaRPr lang="en-US" altLang="zh-CN" sz="1200" dirty="0" smtClean="0">
              <a:solidFill>
                <a:schemeClr val="tx1"/>
              </a:solidFill>
              <a:latin typeface="仿宋" panose="02010609060101010101" charset="-122"/>
              <a:ea typeface="微软雅黑" panose="020B0503020204020204" charset="-122"/>
            </a:endParaRPr>
          </a:p>
        </p:txBody>
      </p:sp>
      <p:sp>
        <p:nvSpPr>
          <p:cNvPr id="96" name="圆角矩形 95"/>
          <p:cNvSpPr/>
          <p:nvPr/>
        </p:nvSpPr>
        <p:spPr>
          <a:xfrm>
            <a:off x="7143768" y="5643578"/>
            <a:ext cx="1571636" cy="285752"/>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nchorCtr="1"/>
          <a:lstStyle/>
          <a:p>
            <a:pPr algn="ctr"/>
            <a:r>
              <a:rPr lang="zh-CN" altLang="en-US" sz="1200" dirty="0" smtClean="0">
                <a:solidFill>
                  <a:schemeClr val="tx1"/>
                </a:solidFill>
                <a:latin typeface="仿宋" panose="02010609060101010101" charset="-122"/>
                <a:ea typeface="微软雅黑" panose="020B0503020204020204" charset="-122"/>
              </a:rPr>
              <a:t>执行小组</a:t>
            </a:r>
            <a:endParaRPr lang="zh-CN" altLang="en-US" sz="1200" dirty="0" smtClean="0">
              <a:solidFill>
                <a:schemeClr val="tx1"/>
              </a:solidFill>
              <a:latin typeface="仿宋" panose="02010609060101010101" charset="-122"/>
              <a:ea typeface="微软雅黑" panose="020B0503020204020204" charset="-122"/>
            </a:endParaRPr>
          </a:p>
        </p:txBody>
      </p:sp>
      <p:sp>
        <p:nvSpPr>
          <p:cNvPr id="97" name="右箭头 96"/>
          <p:cNvSpPr/>
          <p:nvPr/>
        </p:nvSpPr>
        <p:spPr>
          <a:xfrm rot="19798341">
            <a:off x="2951359" y="3094693"/>
            <a:ext cx="2420588" cy="167853"/>
          </a:xfrm>
          <a:prstGeom prst="rightArrow">
            <a:avLst>
              <a:gd name="adj1" fmla="val 50000"/>
              <a:gd name="adj2" fmla="val 14122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上下箭头 97"/>
          <p:cNvSpPr/>
          <p:nvPr/>
        </p:nvSpPr>
        <p:spPr>
          <a:xfrm rot="19040390">
            <a:off x="7120475" y="2740361"/>
            <a:ext cx="197764" cy="851840"/>
          </a:xfrm>
          <a:prstGeom prst="upDownArrow">
            <a:avLst>
              <a:gd name="adj1" fmla="val 50000"/>
              <a:gd name="adj2" fmla="val 890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上下箭头 98"/>
          <p:cNvSpPr/>
          <p:nvPr/>
        </p:nvSpPr>
        <p:spPr>
          <a:xfrm rot="19040390">
            <a:off x="3709316" y="4046499"/>
            <a:ext cx="168099" cy="1314670"/>
          </a:xfrm>
          <a:prstGeom prst="upDownArrow">
            <a:avLst>
              <a:gd name="adj1" fmla="val 50000"/>
              <a:gd name="adj2" fmla="val 890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上下箭头 99"/>
          <p:cNvSpPr/>
          <p:nvPr/>
        </p:nvSpPr>
        <p:spPr>
          <a:xfrm rot="3077510">
            <a:off x="7293456" y="4582657"/>
            <a:ext cx="212466" cy="851840"/>
          </a:xfrm>
          <a:prstGeom prst="upDownArrow">
            <a:avLst>
              <a:gd name="adj1" fmla="val 50000"/>
              <a:gd name="adj2" fmla="val 89025"/>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TextBox 100"/>
          <p:cNvSpPr txBox="1"/>
          <p:nvPr/>
        </p:nvSpPr>
        <p:spPr>
          <a:xfrm>
            <a:off x="2818835" y="3000372"/>
            <a:ext cx="1021080" cy="460375"/>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One member </a:t>
            </a:r>
            <a:endParaRPr lang="en-US" altLang="zh-CN" sz="1200" dirty="0" smtClean="0">
              <a:latin typeface="仿宋" panose="02010609060101010101" charset="-122"/>
              <a:ea typeface="微软雅黑" panose="020B0503020204020204" charset="-122"/>
            </a:endParaRPr>
          </a:p>
          <a:p>
            <a:pPr algn="ctr"/>
            <a:r>
              <a:rPr lang="en-US" altLang="zh-CN" sz="1200" dirty="0" smtClean="0">
                <a:latin typeface="仿宋" panose="02010609060101010101" charset="-122"/>
                <a:ea typeface="微软雅黑" panose="020B0503020204020204" charset="-122"/>
              </a:rPr>
              <a:t>of</a:t>
            </a:r>
            <a:endParaRPr lang="zh-CN" altLang="en-US" sz="1200" dirty="0">
              <a:latin typeface="仿宋" panose="02010609060101010101" charset="-122"/>
              <a:ea typeface="微软雅黑" panose="020B0503020204020204" charset="-122"/>
            </a:endParaRPr>
          </a:p>
        </p:txBody>
      </p:sp>
      <p:sp>
        <p:nvSpPr>
          <p:cNvPr id="102" name="TextBox 101"/>
          <p:cNvSpPr txBox="1"/>
          <p:nvPr/>
        </p:nvSpPr>
        <p:spPr>
          <a:xfrm>
            <a:off x="7472629" y="3000372"/>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what</a:t>
            </a:r>
            <a:endParaRPr lang="en-US" altLang="zh-CN" sz="1200" dirty="0" smtClean="0">
              <a:latin typeface="仿宋" panose="02010609060101010101" charset="-122"/>
              <a:ea typeface="微软雅黑" panose="020B0503020204020204" charset="-122"/>
            </a:endParaRPr>
          </a:p>
        </p:txBody>
      </p:sp>
      <p:sp>
        <p:nvSpPr>
          <p:cNvPr id="103" name="TextBox 102"/>
          <p:cNvSpPr txBox="1"/>
          <p:nvPr/>
        </p:nvSpPr>
        <p:spPr>
          <a:xfrm>
            <a:off x="7550121" y="3143248"/>
            <a:ext cx="7924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How much</a:t>
            </a:r>
            <a:endParaRPr lang="en-US" altLang="zh-CN" sz="1200" dirty="0" smtClean="0">
              <a:latin typeface="仿宋" panose="02010609060101010101" charset="-122"/>
              <a:ea typeface="微软雅黑" panose="020B0503020204020204" charset="-122"/>
            </a:endParaRPr>
          </a:p>
        </p:txBody>
      </p:sp>
      <p:sp>
        <p:nvSpPr>
          <p:cNvPr id="104" name="TextBox 103"/>
          <p:cNvSpPr txBox="1"/>
          <p:nvPr/>
        </p:nvSpPr>
        <p:spPr>
          <a:xfrm>
            <a:off x="3357568" y="4714884"/>
            <a:ext cx="4114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who</a:t>
            </a:r>
            <a:endParaRPr lang="en-US" altLang="zh-CN" sz="1200" dirty="0" smtClean="0">
              <a:latin typeface="仿宋" panose="02010609060101010101" charset="-122"/>
              <a:ea typeface="微软雅黑" panose="020B0503020204020204" charset="-122"/>
            </a:endParaRPr>
          </a:p>
        </p:txBody>
      </p:sp>
      <p:sp>
        <p:nvSpPr>
          <p:cNvPr id="105" name="TextBox 104"/>
          <p:cNvSpPr txBox="1"/>
          <p:nvPr/>
        </p:nvSpPr>
        <p:spPr>
          <a:xfrm>
            <a:off x="3402452" y="4937951"/>
            <a:ext cx="4114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how</a:t>
            </a:r>
            <a:endParaRPr lang="en-US" altLang="zh-CN" sz="1200" dirty="0" smtClean="0">
              <a:latin typeface="仿宋" panose="02010609060101010101" charset="-122"/>
              <a:ea typeface="微软雅黑" panose="020B0503020204020204" charset="-122"/>
            </a:endParaRPr>
          </a:p>
        </p:txBody>
      </p:sp>
      <p:sp>
        <p:nvSpPr>
          <p:cNvPr id="106" name="TextBox 105"/>
          <p:cNvSpPr txBox="1"/>
          <p:nvPr/>
        </p:nvSpPr>
        <p:spPr>
          <a:xfrm>
            <a:off x="7673074" y="4867284"/>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what</a:t>
            </a:r>
            <a:endParaRPr lang="en-US" altLang="zh-CN" sz="1200" dirty="0" smtClean="0">
              <a:latin typeface="仿宋" panose="02010609060101010101" charset="-122"/>
              <a:ea typeface="微软雅黑" panose="020B0503020204020204" charset="-122"/>
            </a:endParaRPr>
          </a:p>
        </p:txBody>
      </p:sp>
      <p:sp>
        <p:nvSpPr>
          <p:cNvPr id="107" name="TextBox 106"/>
          <p:cNvSpPr txBox="1"/>
          <p:nvPr/>
        </p:nvSpPr>
        <p:spPr>
          <a:xfrm>
            <a:off x="8147492" y="5019684"/>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when</a:t>
            </a:r>
            <a:endParaRPr lang="en-US" altLang="zh-CN" sz="1200" dirty="0" smtClean="0">
              <a:latin typeface="仿宋" panose="02010609060101010101" charset="-122"/>
              <a:ea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“管理”项目关系人</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明确项目的（关键性）关系人；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以书面的形式（任务书、需求规格）界定项目范围；</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利用数据说话，为项目争取较为宽松的条件；</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适当降低对项目的预期，有所不为；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积极处理矛盾；</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定期的反馈机制；</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产品开发的组织类型</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428736"/>
            <a:ext cx="8229600" cy="571504"/>
          </a:xfrm>
        </p:spPr>
        <p:txBody>
          <a:bodyPr>
            <a:normAutofit/>
          </a:bodyPr>
          <a:lstStyle/>
          <a:p>
            <a:pPr>
              <a:buNone/>
            </a:pPr>
            <a:r>
              <a:rPr lang="en-US" altLang="zh-CN" sz="1400" dirty="0" smtClean="0">
                <a:latin typeface="仿宋" panose="02010609060101010101" charset="-122"/>
                <a:ea typeface="微软雅黑" panose="020B0503020204020204" charset="-122"/>
              </a:rPr>
              <a:t>·</a:t>
            </a:r>
            <a:r>
              <a:rPr lang="zh-CN" altLang="en-US" sz="1400" dirty="0" smtClean="0">
                <a:latin typeface="仿宋" panose="02010609060101010101" charset="-122"/>
                <a:ea typeface="微软雅黑" panose="020B0503020204020204" charset="-122"/>
              </a:rPr>
              <a:t>“重量级”团队的功能部门代表能够：有共同的团队愿景；充分履行在团队中的职责；充分代表功能部门；充分贡献领域“知识”；</a:t>
            </a:r>
            <a:endParaRPr lang="en-US" altLang="zh-CN" sz="1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
        <p:nvSpPr>
          <p:cNvPr id="5" name="TextBox 4"/>
          <p:cNvSpPr txBox="1"/>
          <p:nvPr/>
        </p:nvSpPr>
        <p:spPr>
          <a:xfrm>
            <a:off x="1458976" y="2000240"/>
            <a:ext cx="8940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职能结构</a:t>
            </a:r>
            <a:endParaRPr lang="zh-CN" altLang="en-US" sz="1400" dirty="0" smtClean="0">
              <a:latin typeface="仿宋" panose="02010609060101010101" charset="-122"/>
              <a:ea typeface="微软雅黑" panose="020B0503020204020204" charset="-122"/>
            </a:endParaRPr>
          </a:p>
        </p:txBody>
      </p:sp>
      <p:graphicFrame>
        <p:nvGraphicFramePr>
          <p:cNvPr id="7" name="图示 6"/>
          <p:cNvGraphicFramePr/>
          <p:nvPr/>
        </p:nvGraphicFramePr>
        <p:xfrm>
          <a:off x="928662" y="2000240"/>
          <a:ext cx="1976430" cy="281781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等腰三角形 7"/>
          <p:cNvSpPr/>
          <p:nvPr/>
        </p:nvSpPr>
        <p:spPr>
          <a:xfrm>
            <a:off x="1071538" y="3786190"/>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 name="等腰三角形 8"/>
          <p:cNvSpPr/>
          <p:nvPr/>
        </p:nvSpPr>
        <p:spPr>
          <a:xfrm>
            <a:off x="1785918" y="3786190"/>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等腰三角形 9"/>
          <p:cNvSpPr/>
          <p:nvPr/>
        </p:nvSpPr>
        <p:spPr>
          <a:xfrm>
            <a:off x="2500298" y="3786190"/>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1" name="TextBox 10"/>
          <p:cNvSpPr txBox="1"/>
          <p:nvPr/>
        </p:nvSpPr>
        <p:spPr>
          <a:xfrm>
            <a:off x="806287" y="2643182"/>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12" name="TextBox 11"/>
          <p:cNvSpPr txBox="1"/>
          <p:nvPr/>
        </p:nvSpPr>
        <p:spPr>
          <a:xfrm>
            <a:off x="1520667" y="2621157"/>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13" name="TextBox 12"/>
          <p:cNvSpPr txBox="1"/>
          <p:nvPr/>
        </p:nvSpPr>
        <p:spPr>
          <a:xfrm>
            <a:off x="2476307" y="2571744"/>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14" name="矩形标注 13"/>
          <p:cNvSpPr/>
          <p:nvPr/>
        </p:nvSpPr>
        <p:spPr>
          <a:xfrm>
            <a:off x="2857488" y="2214554"/>
            <a:ext cx="1071570" cy="255458"/>
          </a:xfrm>
          <a:prstGeom prst="wedgeRectCallout">
            <a:avLst>
              <a:gd name="adj1" fmla="val -64504"/>
              <a:gd name="adj2" fmla="val 263577"/>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职能经理</a:t>
            </a:r>
            <a:r>
              <a:rPr lang="en-US" altLang="zh-CN" sz="1200" dirty="0" smtClean="0">
                <a:solidFill>
                  <a:schemeClr val="tx1"/>
                </a:solidFill>
                <a:latin typeface="仿宋" panose="02010609060101010101" charset="-122"/>
                <a:ea typeface="微软雅黑" panose="020B0503020204020204" charset="-122"/>
              </a:rPr>
              <a:t>FM</a:t>
            </a:r>
            <a:endParaRPr lang="zh-CN" altLang="en-US" sz="1200" dirty="0">
              <a:solidFill>
                <a:schemeClr val="tx1"/>
              </a:solidFill>
              <a:latin typeface="仿宋" panose="02010609060101010101" charset="-122"/>
              <a:ea typeface="微软雅黑" panose="020B0503020204020204" charset="-122"/>
            </a:endParaRPr>
          </a:p>
        </p:txBody>
      </p:sp>
      <p:sp>
        <p:nvSpPr>
          <p:cNvPr id="15" name="矩形标注 14"/>
          <p:cNvSpPr/>
          <p:nvPr/>
        </p:nvSpPr>
        <p:spPr>
          <a:xfrm>
            <a:off x="142844" y="4429132"/>
            <a:ext cx="1071570" cy="255458"/>
          </a:xfrm>
          <a:prstGeom prst="wedgeRectCallout">
            <a:avLst>
              <a:gd name="adj1" fmla="val 118803"/>
              <a:gd name="adj2" fmla="val -196008"/>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rPr>
              <a:t>工作层</a:t>
            </a:r>
            <a:endParaRPr lang="zh-CN" altLang="en-US" sz="1200" dirty="0">
              <a:solidFill>
                <a:schemeClr val="tx1"/>
              </a:solidFill>
            </a:endParaRPr>
          </a:p>
        </p:txBody>
      </p:sp>
      <p:sp>
        <p:nvSpPr>
          <p:cNvPr id="16" name="内容占位符 2"/>
          <p:cNvSpPr txBox="1"/>
          <p:nvPr/>
        </p:nvSpPr>
        <p:spPr>
          <a:xfrm>
            <a:off x="571472" y="5072074"/>
            <a:ext cx="2643206" cy="542916"/>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lang="zh-CN" altLang="en-US" sz="1200" dirty="0" smtClean="0">
                <a:latin typeface="仿宋" panose="02010609060101010101" charset="-122"/>
                <a:ea typeface="微软雅黑" panose="020B0503020204020204" charset="-122"/>
              </a:rPr>
              <a:t>工作任务在职能部门内部完成，</a:t>
            </a:r>
            <a:endParaRPr lang="en-US" altLang="zh-CN" sz="12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由职能经理协调</a:t>
            </a:r>
            <a:endPar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7" name="内容占位符 2"/>
          <p:cNvSpPr txBox="1"/>
          <p:nvPr/>
        </p:nvSpPr>
        <p:spPr>
          <a:xfrm>
            <a:off x="571472" y="5500702"/>
            <a:ext cx="2643206" cy="328602"/>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权力和责任在职能经理</a:t>
            </a: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graphicFrame>
        <p:nvGraphicFramePr>
          <p:cNvPr id="18" name="图示 17"/>
          <p:cNvGraphicFramePr/>
          <p:nvPr/>
        </p:nvGraphicFramePr>
        <p:xfrm>
          <a:off x="3643306" y="2000240"/>
          <a:ext cx="1976430" cy="28178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TextBox 18"/>
          <p:cNvSpPr txBox="1"/>
          <p:nvPr/>
        </p:nvSpPr>
        <p:spPr>
          <a:xfrm>
            <a:off x="3547877" y="2621157"/>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20" name="TextBox 19"/>
          <p:cNvSpPr txBox="1"/>
          <p:nvPr/>
        </p:nvSpPr>
        <p:spPr>
          <a:xfrm>
            <a:off x="4262257" y="2599132"/>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21" name="TextBox 20"/>
          <p:cNvSpPr txBox="1"/>
          <p:nvPr/>
        </p:nvSpPr>
        <p:spPr>
          <a:xfrm>
            <a:off x="5190951" y="2549719"/>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22" name="等腰三角形 21"/>
          <p:cNvSpPr/>
          <p:nvPr/>
        </p:nvSpPr>
        <p:spPr>
          <a:xfrm>
            <a:off x="3786182"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26" name="直接连接符 25"/>
          <p:cNvCxnSpPr/>
          <p:nvPr/>
        </p:nvCxnSpPr>
        <p:spPr>
          <a:xfrm rot="16200000" flipH="1">
            <a:off x="3822182"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27" name="椭圆 26"/>
          <p:cNvSpPr/>
          <p:nvPr/>
        </p:nvSpPr>
        <p:spPr>
          <a:xfrm>
            <a:off x="3857620"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2" name="TextBox 31"/>
          <p:cNvSpPr txBox="1"/>
          <p:nvPr/>
        </p:nvSpPr>
        <p:spPr>
          <a:xfrm>
            <a:off x="3723450" y="2000240"/>
            <a:ext cx="17830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“轻量级”团队结构</a:t>
            </a:r>
            <a:endParaRPr lang="zh-CN" altLang="en-US" sz="1400" dirty="0" smtClean="0">
              <a:latin typeface="仿宋" panose="02010609060101010101" charset="-122"/>
              <a:ea typeface="微软雅黑" panose="020B0503020204020204" charset="-122"/>
            </a:endParaRPr>
          </a:p>
        </p:txBody>
      </p:sp>
      <p:cxnSp>
        <p:nvCxnSpPr>
          <p:cNvPr id="34" name="直接连接符 33"/>
          <p:cNvCxnSpPr/>
          <p:nvPr/>
        </p:nvCxnSpPr>
        <p:spPr>
          <a:xfrm>
            <a:off x="3426182" y="3000372"/>
            <a:ext cx="306000" cy="0"/>
          </a:xfrm>
          <a:prstGeom prst="line">
            <a:avLst/>
          </a:prstGeom>
        </p:spPr>
        <p:style>
          <a:lnRef idx="1">
            <a:schemeClr val="dk1"/>
          </a:lnRef>
          <a:fillRef idx="0">
            <a:schemeClr val="dk1"/>
          </a:fillRef>
          <a:effectRef idx="0">
            <a:schemeClr val="dk1"/>
          </a:effectRef>
          <a:fontRef idx="minor">
            <a:schemeClr val="tx1"/>
          </a:fontRef>
        </p:style>
      </p:cxnSp>
      <p:cxnSp>
        <p:nvCxnSpPr>
          <p:cNvPr id="36" name="直接连接符 35"/>
          <p:cNvCxnSpPr/>
          <p:nvPr/>
        </p:nvCxnSpPr>
        <p:spPr>
          <a:xfrm>
            <a:off x="3428992" y="3000372"/>
            <a:ext cx="0" cy="900000"/>
          </a:xfrm>
          <a:prstGeom prst="line">
            <a:avLst/>
          </a:prstGeom>
        </p:spPr>
        <p:style>
          <a:lnRef idx="1">
            <a:schemeClr val="dk1"/>
          </a:lnRef>
          <a:fillRef idx="0">
            <a:schemeClr val="dk1"/>
          </a:fillRef>
          <a:effectRef idx="0">
            <a:schemeClr val="dk1"/>
          </a:effectRef>
          <a:fontRef idx="minor">
            <a:schemeClr val="tx1"/>
          </a:fontRef>
        </p:style>
      </p:cxnSp>
      <p:sp>
        <p:nvSpPr>
          <p:cNvPr id="37" name="等腰三角形 36"/>
          <p:cNvSpPr/>
          <p:nvPr/>
        </p:nvSpPr>
        <p:spPr>
          <a:xfrm>
            <a:off x="3319868" y="392906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8" name="等腰三角形 37"/>
          <p:cNvSpPr/>
          <p:nvPr/>
        </p:nvSpPr>
        <p:spPr>
          <a:xfrm>
            <a:off x="4500562"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39" name="直接连接符 38"/>
          <p:cNvCxnSpPr/>
          <p:nvPr/>
        </p:nvCxnSpPr>
        <p:spPr>
          <a:xfrm rot="16200000" flipH="1">
            <a:off x="4536562"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40" name="椭圆 39"/>
          <p:cNvSpPr/>
          <p:nvPr/>
        </p:nvSpPr>
        <p:spPr>
          <a:xfrm>
            <a:off x="4572000"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1" name="等腰三角形 40"/>
          <p:cNvSpPr/>
          <p:nvPr/>
        </p:nvSpPr>
        <p:spPr>
          <a:xfrm>
            <a:off x="5214942"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42" name="直接连接符 41"/>
          <p:cNvCxnSpPr/>
          <p:nvPr/>
        </p:nvCxnSpPr>
        <p:spPr>
          <a:xfrm rot="16200000" flipH="1">
            <a:off x="5250942"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43" name="椭圆 42"/>
          <p:cNvSpPr/>
          <p:nvPr/>
        </p:nvSpPr>
        <p:spPr>
          <a:xfrm>
            <a:off x="5286380"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4" name="圆角矩形 43"/>
          <p:cNvSpPr/>
          <p:nvPr/>
        </p:nvSpPr>
        <p:spPr>
          <a:xfrm>
            <a:off x="3071802" y="3857628"/>
            <a:ext cx="1214446" cy="50006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44"/>
          <p:cNvSpPr txBox="1"/>
          <p:nvPr/>
        </p:nvSpPr>
        <p:spPr>
          <a:xfrm>
            <a:off x="3714744" y="4071942"/>
            <a:ext cx="359393" cy="306705"/>
          </a:xfrm>
          <a:prstGeom prst="rect">
            <a:avLst/>
          </a:prstGeom>
          <a:noFill/>
        </p:spPr>
        <p:txBody>
          <a:bodyPr wrap="square" rtlCol="0">
            <a:spAutoFit/>
          </a:bodyPr>
          <a:lstStyle/>
          <a:p>
            <a:pPr algn="ctr"/>
            <a:r>
              <a:rPr lang="en-US" altLang="zh-CN" sz="1400" dirty="0" smtClean="0">
                <a:latin typeface="仿宋" panose="02010609060101010101" charset="-122"/>
                <a:ea typeface="微软雅黑" panose="020B0503020204020204" charset="-122"/>
              </a:rPr>
              <a:t>M</a:t>
            </a:r>
            <a:endParaRPr lang="en-US" altLang="zh-CN" sz="1400" dirty="0" smtClean="0">
              <a:latin typeface="仿宋" panose="02010609060101010101" charset="-122"/>
              <a:ea typeface="微软雅黑" panose="020B0503020204020204" charset="-122"/>
            </a:endParaRPr>
          </a:p>
        </p:txBody>
      </p:sp>
      <p:sp>
        <p:nvSpPr>
          <p:cNvPr id="46" name="TextBox 45"/>
          <p:cNvSpPr txBox="1"/>
          <p:nvPr/>
        </p:nvSpPr>
        <p:spPr>
          <a:xfrm>
            <a:off x="4426921" y="4071942"/>
            <a:ext cx="359393" cy="306705"/>
          </a:xfrm>
          <a:prstGeom prst="rect">
            <a:avLst/>
          </a:prstGeom>
          <a:noFill/>
        </p:spPr>
        <p:txBody>
          <a:bodyPr wrap="square" rtlCol="0">
            <a:spAutoFit/>
          </a:bodyPr>
          <a:lstStyle/>
          <a:p>
            <a:pPr algn="ctr"/>
            <a:r>
              <a:rPr lang="en-US" altLang="zh-CN" sz="1400" dirty="0" smtClean="0">
                <a:latin typeface="仿宋" panose="02010609060101010101" charset="-122"/>
                <a:ea typeface="微软雅黑" panose="020B0503020204020204" charset="-122"/>
              </a:rPr>
              <a:t>M</a:t>
            </a:r>
            <a:endParaRPr lang="en-US" altLang="zh-CN" sz="1400" dirty="0" smtClean="0">
              <a:latin typeface="仿宋" panose="02010609060101010101" charset="-122"/>
              <a:ea typeface="微软雅黑" panose="020B0503020204020204" charset="-122"/>
            </a:endParaRPr>
          </a:p>
        </p:txBody>
      </p:sp>
      <p:sp>
        <p:nvSpPr>
          <p:cNvPr id="47" name="TextBox 46"/>
          <p:cNvSpPr txBox="1"/>
          <p:nvPr/>
        </p:nvSpPr>
        <p:spPr>
          <a:xfrm>
            <a:off x="5212739" y="4071942"/>
            <a:ext cx="359393" cy="306705"/>
          </a:xfrm>
          <a:prstGeom prst="rect">
            <a:avLst/>
          </a:prstGeom>
          <a:noFill/>
        </p:spPr>
        <p:txBody>
          <a:bodyPr wrap="square" rtlCol="0">
            <a:spAutoFit/>
          </a:bodyPr>
          <a:lstStyle/>
          <a:p>
            <a:pPr algn="ctr"/>
            <a:r>
              <a:rPr lang="en-US" altLang="zh-CN" sz="1400" dirty="0" smtClean="0">
                <a:latin typeface="仿宋" panose="02010609060101010101" charset="-122"/>
                <a:ea typeface="微软雅黑" panose="020B0503020204020204" charset="-122"/>
              </a:rPr>
              <a:t>M</a:t>
            </a:r>
            <a:endParaRPr lang="en-US" altLang="zh-CN" sz="1400" dirty="0" smtClean="0">
              <a:latin typeface="仿宋" panose="02010609060101010101" charset="-122"/>
              <a:ea typeface="微软雅黑" panose="020B0503020204020204" charset="-122"/>
            </a:endParaRPr>
          </a:p>
        </p:txBody>
      </p:sp>
      <p:sp>
        <p:nvSpPr>
          <p:cNvPr id="48" name="矩形标注 47"/>
          <p:cNvSpPr/>
          <p:nvPr/>
        </p:nvSpPr>
        <p:spPr>
          <a:xfrm>
            <a:off x="2928926" y="4429132"/>
            <a:ext cx="1071570" cy="255458"/>
          </a:xfrm>
          <a:prstGeom prst="wedgeRectCallout">
            <a:avLst>
              <a:gd name="adj1" fmla="val -8669"/>
              <a:gd name="adj2" fmla="val -125303"/>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项目经理</a:t>
            </a:r>
            <a:r>
              <a:rPr lang="en-US" altLang="zh-CN" sz="1200" dirty="0" smtClean="0">
                <a:solidFill>
                  <a:schemeClr val="tx1"/>
                </a:solidFill>
                <a:latin typeface="仿宋" panose="02010609060101010101" charset="-122"/>
                <a:ea typeface="微软雅黑" panose="020B0503020204020204" charset="-122"/>
              </a:rPr>
              <a:t>P</a:t>
            </a:r>
            <a:endParaRPr lang="zh-CN" altLang="en-US" sz="1200" dirty="0">
              <a:solidFill>
                <a:schemeClr val="tx1"/>
              </a:solidFill>
              <a:latin typeface="仿宋" panose="02010609060101010101" charset="-122"/>
              <a:ea typeface="微软雅黑" panose="020B0503020204020204" charset="-122"/>
            </a:endParaRPr>
          </a:p>
        </p:txBody>
      </p:sp>
      <p:sp>
        <p:nvSpPr>
          <p:cNvPr id="49" name="矩形标注 48"/>
          <p:cNvSpPr/>
          <p:nvPr/>
        </p:nvSpPr>
        <p:spPr>
          <a:xfrm>
            <a:off x="4857752" y="4429132"/>
            <a:ext cx="1071570" cy="255458"/>
          </a:xfrm>
          <a:prstGeom prst="wedgeRectCallout">
            <a:avLst>
              <a:gd name="adj1" fmla="val -69771"/>
              <a:gd name="adj2" fmla="val -182751"/>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组员</a:t>
            </a:r>
            <a:r>
              <a:rPr lang="en-US" altLang="zh-CN" sz="1200" dirty="0" smtClean="0">
                <a:solidFill>
                  <a:schemeClr val="tx1"/>
                </a:solidFill>
                <a:latin typeface="仿宋" panose="02010609060101010101" charset="-122"/>
                <a:ea typeface="微软雅黑" panose="020B0503020204020204" charset="-122"/>
              </a:rPr>
              <a:t>M</a:t>
            </a:r>
            <a:endParaRPr lang="zh-CN" altLang="en-US" sz="1200" dirty="0">
              <a:solidFill>
                <a:schemeClr val="tx1"/>
              </a:solidFill>
              <a:latin typeface="仿宋" panose="02010609060101010101" charset="-122"/>
              <a:ea typeface="微软雅黑" panose="020B0503020204020204" charset="-122"/>
            </a:endParaRPr>
          </a:p>
        </p:txBody>
      </p:sp>
      <p:sp>
        <p:nvSpPr>
          <p:cNvPr id="50" name="矩形标注 49"/>
          <p:cNvSpPr/>
          <p:nvPr/>
        </p:nvSpPr>
        <p:spPr>
          <a:xfrm>
            <a:off x="4071934" y="4745178"/>
            <a:ext cx="1357322" cy="255458"/>
          </a:xfrm>
          <a:prstGeom prst="wedgeRectCallout">
            <a:avLst>
              <a:gd name="adj1" fmla="val -37335"/>
              <a:gd name="adj2" fmla="val -222523"/>
            </a:avLst>
          </a:prstGeom>
          <a:no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tx1"/>
                </a:solidFill>
                <a:latin typeface="仿宋" panose="02010609060101010101" charset="-122"/>
                <a:ea typeface="微软雅黑" panose="020B0503020204020204" charset="-122"/>
              </a:rPr>
              <a:t>组长的影响范围</a:t>
            </a:r>
            <a:endParaRPr lang="zh-CN" altLang="en-US" sz="1200" dirty="0" smtClean="0">
              <a:solidFill>
                <a:schemeClr val="tx1"/>
              </a:solidFill>
              <a:latin typeface="仿宋" panose="02010609060101010101" charset="-122"/>
              <a:ea typeface="微软雅黑" panose="020B0503020204020204" charset="-122"/>
            </a:endParaRPr>
          </a:p>
        </p:txBody>
      </p:sp>
      <p:sp>
        <p:nvSpPr>
          <p:cNvPr id="51" name="内容占位符 2"/>
          <p:cNvSpPr txBox="1"/>
          <p:nvPr/>
        </p:nvSpPr>
        <p:spPr>
          <a:xfrm>
            <a:off x="3143240" y="5114924"/>
            <a:ext cx="2643206" cy="542916"/>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项目经理角色是协调人</a:t>
            </a:r>
            <a:r>
              <a:rPr lang="zh-CN" altLang="en-US" sz="1200" dirty="0" smtClean="0">
                <a:latin typeface="仿宋" panose="02010609060101010101" charset="-122"/>
                <a:ea typeface="微软雅黑" panose="020B0503020204020204" charset="-122"/>
              </a:rPr>
              <a:t>，组员</a:t>
            </a:r>
            <a:endParaRPr lang="en-US" altLang="zh-CN" sz="12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是职能部门的联络人；</a:t>
            </a:r>
            <a:endPar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52" name="内容占位符 2"/>
          <p:cNvSpPr txBox="1"/>
          <p:nvPr/>
        </p:nvSpPr>
        <p:spPr>
          <a:xfrm>
            <a:off x="3143240" y="5543552"/>
            <a:ext cx="2643206" cy="500066"/>
          </a:xfrm>
          <a:prstGeom prst="rect">
            <a:avLst/>
          </a:prstGeom>
        </p:spPr>
        <p:txBody>
          <a:bodyPr vert="horz"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次要的责任共同承担，但权力仍在</a:t>
            </a:r>
            <a:endPar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1200" dirty="0" smtClean="0">
                <a:latin typeface="仿宋" panose="02010609060101010101" charset="-122"/>
                <a:ea typeface="微软雅黑" panose="020B0503020204020204" charset="-122"/>
              </a:rPr>
              <a:t>  然在职能经理一方；</a:t>
            </a: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graphicFrame>
        <p:nvGraphicFramePr>
          <p:cNvPr id="54" name="图示 53"/>
          <p:cNvGraphicFramePr/>
          <p:nvPr/>
        </p:nvGraphicFramePr>
        <p:xfrm>
          <a:off x="6715140" y="2000240"/>
          <a:ext cx="1976430" cy="281781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55" name="TextBox 54"/>
          <p:cNvSpPr txBox="1"/>
          <p:nvPr/>
        </p:nvSpPr>
        <p:spPr>
          <a:xfrm>
            <a:off x="6619711" y="2621157"/>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56" name="TextBox 55"/>
          <p:cNvSpPr txBox="1"/>
          <p:nvPr/>
        </p:nvSpPr>
        <p:spPr>
          <a:xfrm>
            <a:off x="7334091" y="2599132"/>
            <a:ext cx="360680" cy="306705"/>
          </a:xfrm>
          <a:prstGeom prst="rect">
            <a:avLst/>
          </a:prstGeom>
          <a:noFill/>
        </p:spPr>
        <p:txBody>
          <a:bodyPr wrap="none" rtlCol="0">
            <a:spAutoFit/>
          </a:bodyPr>
          <a:lstStyle/>
          <a:p>
            <a:pPr algn="ctr"/>
            <a:r>
              <a:rPr lang="en-US" altLang="zh-CN" sz="1400" dirty="0" smtClean="0">
                <a:latin typeface="仿宋" panose="02010609060101010101" charset="-122"/>
                <a:ea typeface="微软雅黑" panose="020B0503020204020204" charset="-122"/>
              </a:rPr>
              <a:t>FM</a:t>
            </a:r>
            <a:endParaRPr lang="en-US" altLang="zh-CN" sz="1400" dirty="0" smtClean="0">
              <a:latin typeface="仿宋" panose="02010609060101010101" charset="-122"/>
              <a:ea typeface="微软雅黑" panose="020B0503020204020204" charset="-122"/>
            </a:endParaRPr>
          </a:p>
        </p:txBody>
      </p:sp>
      <p:sp>
        <p:nvSpPr>
          <p:cNvPr id="57" name="TextBox 56"/>
          <p:cNvSpPr txBox="1"/>
          <p:nvPr/>
        </p:nvSpPr>
        <p:spPr>
          <a:xfrm>
            <a:off x="8215338" y="2549719"/>
            <a:ext cx="455574" cy="307777"/>
          </a:xfrm>
          <a:prstGeom prst="rect">
            <a:avLst/>
          </a:prstGeom>
          <a:noFill/>
        </p:spPr>
        <p:txBody>
          <a:bodyPr wrap="none" rtlCol="0">
            <a:spAutoFit/>
          </a:bodyPr>
          <a:lstStyle/>
          <a:p>
            <a:pPr algn="ctr"/>
            <a:r>
              <a:rPr lang="en-US" altLang="zh-CN" sz="1400" dirty="0" smtClean="0"/>
              <a:t>FM</a:t>
            </a:r>
            <a:endParaRPr lang="zh-CN" altLang="en-US" sz="1400" dirty="0"/>
          </a:p>
        </p:txBody>
      </p:sp>
      <p:sp>
        <p:nvSpPr>
          <p:cNvPr id="58" name="等腰三角形 57"/>
          <p:cNvSpPr/>
          <p:nvPr/>
        </p:nvSpPr>
        <p:spPr>
          <a:xfrm>
            <a:off x="6858016"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59" name="直接连接符 58"/>
          <p:cNvCxnSpPr/>
          <p:nvPr/>
        </p:nvCxnSpPr>
        <p:spPr>
          <a:xfrm rot="16200000" flipH="1">
            <a:off x="6894016"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60" name="椭圆 59"/>
          <p:cNvSpPr/>
          <p:nvPr/>
        </p:nvSpPr>
        <p:spPr>
          <a:xfrm>
            <a:off x="6929454"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1" name="TextBox 60"/>
          <p:cNvSpPr txBox="1"/>
          <p:nvPr/>
        </p:nvSpPr>
        <p:spPr>
          <a:xfrm>
            <a:off x="6795285" y="2000240"/>
            <a:ext cx="1783080" cy="306705"/>
          </a:xfrm>
          <a:prstGeom prst="rect">
            <a:avLst/>
          </a:prstGeom>
          <a:noFill/>
        </p:spPr>
        <p:txBody>
          <a:bodyPr wrap="none" rtlCol="0">
            <a:spAutoFit/>
          </a:bodyPr>
          <a:lstStyle/>
          <a:p>
            <a:pPr algn="ctr"/>
            <a:r>
              <a:rPr lang="zh-CN" altLang="en-US" sz="1400" dirty="0" smtClean="0">
                <a:latin typeface="仿宋" panose="02010609060101010101" charset="-122"/>
                <a:ea typeface="微软雅黑" panose="020B0503020204020204" charset="-122"/>
              </a:rPr>
              <a:t>“重量级”团队结构</a:t>
            </a:r>
            <a:endParaRPr lang="zh-CN" altLang="en-US" sz="1400" dirty="0" smtClean="0">
              <a:latin typeface="仿宋" panose="02010609060101010101" charset="-122"/>
              <a:ea typeface="微软雅黑" panose="020B0503020204020204" charset="-122"/>
            </a:endParaRPr>
          </a:p>
        </p:txBody>
      </p:sp>
      <p:cxnSp>
        <p:nvCxnSpPr>
          <p:cNvPr id="62" name="直接连接符 61"/>
          <p:cNvCxnSpPr/>
          <p:nvPr/>
        </p:nvCxnSpPr>
        <p:spPr>
          <a:xfrm>
            <a:off x="6498016" y="3000372"/>
            <a:ext cx="306000" cy="0"/>
          </a:xfrm>
          <a:prstGeom prst="line">
            <a:avLst/>
          </a:prstGeom>
        </p:spPr>
        <p:style>
          <a:lnRef idx="1">
            <a:schemeClr val="dk1"/>
          </a:lnRef>
          <a:fillRef idx="0">
            <a:schemeClr val="dk1"/>
          </a:fillRef>
          <a:effectRef idx="0">
            <a:schemeClr val="dk1"/>
          </a:effectRef>
          <a:fontRef idx="minor">
            <a:schemeClr val="tx1"/>
          </a:fontRef>
        </p:style>
      </p:cxnSp>
      <p:cxnSp>
        <p:nvCxnSpPr>
          <p:cNvPr id="63" name="直接连接符 62"/>
          <p:cNvCxnSpPr/>
          <p:nvPr/>
        </p:nvCxnSpPr>
        <p:spPr>
          <a:xfrm>
            <a:off x="6500826" y="3000372"/>
            <a:ext cx="0" cy="900000"/>
          </a:xfrm>
          <a:prstGeom prst="line">
            <a:avLst/>
          </a:prstGeom>
        </p:spPr>
        <p:style>
          <a:lnRef idx="1">
            <a:schemeClr val="dk1"/>
          </a:lnRef>
          <a:fillRef idx="0">
            <a:schemeClr val="dk1"/>
          </a:fillRef>
          <a:effectRef idx="0">
            <a:schemeClr val="dk1"/>
          </a:effectRef>
          <a:fontRef idx="minor">
            <a:schemeClr val="tx1"/>
          </a:fontRef>
        </p:style>
      </p:cxnSp>
      <p:sp>
        <p:nvSpPr>
          <p:cNvPr id="64" name="等腰三角形 63"/>
          <p:cNvSpPr/>
          <p:nvPr/>
        </p:nvSpPr>
        <p:spPr>
          <a:xfrm>
            <a:off x="6391702" y="392906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5" name="等腰三角形 64"/>
          <p:cNvSpPr/>
          <p:nvPr/>
        </p:nvSpPr>
        <p:spPr>
          <a:xfrm>
            <a:off x="7572396"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66" name="直接连接符 65"/>
          <p:cNvCxnSpPr/>
          <p:nvPr/>
        </p:nvCxnSpPr>
        <p:spPr>
          <a:xfrm rot="16200000" flipH="1">
            <a:off x="7608396"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67" name="椭圆 66"/>
          <p:cNvSpPr/>
          <p:nvPr/>
        </p:nvSpPr>
        <p:spPr>
          <a:xfrm>
            <a:off x="7643834"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8" name="等腰三角形 67"/>
          <p:cNvSpPr/>
          <p:nvPr/>
        </p:nvSpPr>
        <p:spPr>
          <a:xfrm>
            <a:off x="8286776" y="3571876"/>
            <a:ext cx="252000" cy="252000"/>
          </a:xfrm>
          <a:prstGeom prst="triangle">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cxnSp>
        <p:nvCxnSpPr>
          <p:cNvPr id="69" name="直接连接符 68"/>
          <p:cNvCxnSpPr/>
          <p:nvPr/>
        </p:nvCxnSpPr>
        <p:spPr>
          <a:xfrm rot="16200000" flipH="1">
            <a:off x="8322776" y="3910504"/>
            <a:ext cx="180000" cy="0"/>
          </a:xfrm>
          <a:prstGeom prst="line">
            <a:avLst/>
          </a:prstGeom>
        </p:spPr>
        <p:style>
          <a:lnRef idx="1">
            <a:schemeClr val="dk1"/>
          </a:lnRef>
          <a:fillRef idx="0">
            <a:schemeClr val="dk1"/>
          </a:fillRef>
          <a:effectRef idx="0">
            <a:schemeClr val="dk1"/>
          </a:effectRef>
          <a:fontRef idx="minor">
            <a:schemeClr val="tx1"/>
          </a:fontRef>
        </p:style>
      </p:cxnSp>
      <p:sp>
        <p:nvSpPr>
          <p:cNvPr id="70" name="椭圆 69"/>
          <p:cNvSpPr/>
          <p:nvPr/>
        </p:nvSpPr>
        <p:spPr>
          <a:xfrm>
            <a:off x="8358214" y="4000504"/>
            <a:ext cx="108000" cy="108000"/>
          </a:xfrm>
          <a:prstGeom prst="ellipse">
            <a:avLst/>
          </a:prstGeom>
          <a:ln w="9525">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71" name="圆角矩形 70"/>
          <p:cNvSpPr/>
          <p:nvPr/>
        </p:nvSpPr>
        <p:spPr>
          <a:xfrm>
            <a:off x="6143636" y="3857628"/>
            <a:ext cx="2714644" cy="500066"/>
          </a:xfrm>
          <a:prstGeom prst="roundRect">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71"/>
          <p:cNvSpPr txBox="1"/>
          <p:nvPr/>
        </p:nvSpPr>
        <p:spPr>
          <a:xfrm>
            <a:off x="6786578" y="4071942"/>
            <a:ext cx="359393" cy="306705"/>
          </a:xfrm>
          <a:prstGeom prst="rect">
            <a:avLst/>
          </a:prstGeom>
          <a:noFill/>
        </p:spPr>
        <p:txBody>
          <a:bodyPr wrap="square" rtlCol="0">
            <a:spAutoFit/>
          </a:bodyPr>
          <a:lstStyle/>
          <a:p>
            <a:pPr algn="ctr"/>
            <a:r>
              <a:rPr lang="en-US" altLang="zh-CN" sz="1400" dirty="0" smtClean="0">
                <a:latin typeface="仿宋" panose="02010609060101010101" charset="-122"/>
                <a:ea typeface="微软雅黑" panose="020B0503020204020204" charset="-122"/>
              </a:rPr>
              <a:t>M</a:t>
            </a:r>
            <a:endParaRPr lang="en-US" altLang="zh-CN" sz="1400" dirty="0" smtClean="0">
              <a:latin typeface="仿宋" panose="02010609060101010101" charset="-122"/>
              <a:ea typeface="微软雅黑" panose="020B0503020204020204" charset="-122"/>
            </a:endParaRPr>
          </a:p>
        </p:txBody>
      </p:sp>
      <p:sp>
        <p:nvSpPr>
          <p:cNvPr id="73" name="TextBox 72"/>
          <p:cNvSpPr txBox="1"/>
          <p:nvPr/>
        </p:nvSpPr>
        <p:spPr>
          <a:xfrm>
            <a:off x="7498755" y="4071942"/>
            <a:ext cx="359393" cy="306705"/>
          </a:xfrm>
          <a:prstGeom prst="rect">
            <a:avLst/>
          </a:prstGeom>
          <a:noFill/>
        </p:spPr>
        <p:txBody>
          <a:bodyPr wrap="square" rtlCol="0">
            <a:spAutoFit/>
          </a:bodyPr>
          <a:lstStyle/>
          <a:p>
            <a:pPr algn="ctr"/>
            <a:r>
              <a:rPr lang="en-US" altLang="zh-CN" sz="1400" dirty="0" smtClean="0">
                <a:latin typeface="仿宋" panose="02010609060101010101" charset="-122"/>
                <a:ea typeface="微软雅黑" panose="020B0503020204020204" charset="-122"/>
              </a:rPr>
              <a:t>M</a:t>
            </a:r>
            <a:endParaRPr lang="en-US" altLang="zh-CN" sz="1400" dirty="0" smtClean="0">
              <a:latin typeface="仿宋" panose="02010609060101010101" charset="-122"/>
              <a:ea typeface="微软雅黑" panose="020B0503020204020204" charset="-122"/>
            </a:endParaRPr>
          </a:p>
        </p:txBody>
      </p:sp>
      <p:sp>
        <p:nvSpPr>
          <p:cNvPr id="74" name="TextBox 73"/>
          <p:cNvSpPr txBox="1"/>
          <p:nvPr/>
        </p:nvSpPr>
        <p:spPr>
          <a:xfrm>
            <a:off x="8284573" y="4071942"/>
            <a:ext cx="359393" cy="307777"/>
          </a:xfrm>
          <a:prstGeom prst="rect">
            <a:avLst/>
          </a:prstGeom>
          <a:noFill/>
        </p:spPr>
        <p:txBody>
          <a:bodyPr wrap="square" rtlCol="0">
            <a:spAutoFit/>
          </a:bodyPr>
          <a:lstStyle/>
          <a:p>
            <a:pPr algn="ctr"/>
            <a:r>
              <a:rPr lang="en-US" altLang="zh-CN" sz="1400" dirty="0" smtClean="0"/>
              <a:t>M</a:t>
            </a:r>
            <a:endParaRPr lang="zh-CN" altLang="en-US" sz="1400" dirty="0"/>
          </a:p>
        </p:txBody>
      </p:sp>
      <p:sp>
        <p:nvSpPr>
          <p:cNvPr id="78" name="内容占位符 2"/>
          <p:cNvSpPr txBox="1"/>
          <p:nvPr/>
        </p:nvSpPr>
        <p:spPr>
          <a:xfrm>
            <a:off x="6215074" y="4643446"/>
            <a:ext cx="2643206" cy="714380"/>
          </a:xfrm>
          <a:prstGeom prst="rect">
            <a:avLst/>
          </a:prstGeom>
        </p:spPr>
        <p:txBody>
          <a:bodyPr vert="horz"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项目经理在不同部门中发挥直接</a:t>
            </a:r>
            <a:endParaRPr lang="en-US" altLang="zh-CN" sz="12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200" dirty="0" smtClean="0">
                <a:latin typeface="仿宋" panose="02010609060101010101" charset="-122"/>
                <a:ea typeface="微软雅黑" panose="020B0503020204020204" charset="-122"/>
              </a:rPr>
              <a:t>  </a:t>
            </a:r>
            <a:r>
              <a:rPr lang="zh-CN" altLang="en-US" sz="1200" dirty="0" smtClean="0">
                <a:latin typeface="仿宋" panose="02010609060101010101" charset="-122"/>
                <a:ea typeface="微软雅黑" panose="020B0503020204020204" charset="-122"/>
              </a:rPr>
              <a:t>的、综合性的影响，组员完全代</a:t>
            </a:r>
            <a:endParaRPr lang="en-US" altLang="zh-CN" sz="12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1200" dirty="0" smtClean="0">
                <a:latin typeface="仿宋" panose="02010609060101010101" charset="-122"/>
                <a:ea typeface="微软雅黑" panose="020B0503020204020204" charset="-122"/>
              </a:rPr>
              <a:t>  表职能部门；</a:t>
            </a:r>
            <a:endPar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79" name="内容占位符 2"/>
          <p:cNvSpPr txBox="1"/>
          <p:nvPr/>
        </p:nvSpPr>
        <p:spPr>
          <a:xfrm>
            <a:off x="6215074" y="5357826"/>
            <a:ext cx="2643206" cy="671530"/>
          </a:xfrm>
          <a:prstGeom prst="rect">
            <a:avLst/>
          </a:prstGeom>
        </p:spPr>
        <p:txBody>
          <a:bodyPr vert="horz" rtlCol="0">
            <a:normAutofit lnSpcReduction="2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项目的领导权及责任在项目经理及</a:t>
            </a:r>
            <a:endParaRPr kumimoji="0" lang="en-US" altLang="zh-CN" sz="12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1200" dirty="0" smtClean="0">
                <a:latin typeface="仿宋" panose="02010609060101010101" charset="-122"/>
                <a:ea typeface="微软雅黑" panose="020B0503020204020204" charset="-122"/>
              </a:rPr>
              <a:t>  组员一方，但仍保留与原职能部门</a:t>
            </a:r>
            <a:endParaRPr lang="en-US" altLang="zh-CN" sz="12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1200" dirty="0" smtClean="0">
                <a:latin typeface="仿宋" panose="02010609060101010101" charset="-122"/>
                <a:ea typeface="微软雅黑" panose="020B0503020204020204" charset="-122"/>
              </a:rPr>
              <a:t>  的联系；</a:t>
            </a: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80" name="矩形 79"/>
          <p:cNvSpPr/>
          <p:nvPr/>
        </p:nvSpPr>
        <p:spPr>
          <a:xfrm>
            <a:off x="6072198" y="1857364"/>
            <a:ext cx="2928958" cy="4214842"/>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内容占位符 2"/>
          <p:cNvSpPr txBox="1"/>
          <p:nvPr/>
        </p:nvSpPr>
        <p:spPr>
          <a:xfrm>
            <a:off x="285720" y="6072206"/>
            <a:ext cx="8229600" cy="571504"/>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rPr>
              <a:t>团队的建设目标：</a:t>
            </a: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zh-CN" altLang="en-US" sz="1200" b="1" dirty="0" smtClean="0">
                <a:latin typeface="宋体" panose="02010600030101010101" pitchFamily="2" charset="-122"/>
                <a:ea typeface="宋体" panose="02010600030101010101" pitchFamily="2" charset="-122"/>
              </a:rPr>
              <a:t>团队以业务为驱动，基于共同的目的，基于事实作出决策。让团队成为公司文化的重要组成部分。</a:t>
            </a: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200" b="1" i="0" u="none" strike="noStrike" kern="1200" cap="none" spc="0" normalizeH="0" baseline="0" noProof="0" dirty="0" smtClean="0">
              <a:ln>
                <a:noFill/>
              </a:ln>
              <a:solidFill>
                <a:schemeClr val="tx1"/>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研发项目典型组织结构</a:t>
            </a:r>
            <a:endParaRPr lang="zh-CN" altLang="en-US" sz="3200" dirty="0" smtClean="0">
              <a:latin typeface="仿宋" panose="02010609060101010101" charset="-122"/>
              <a:ea typeface="微软雅黑" panose="020B0503020204020204" charset="-122"/>
            </a:endParaRPr>
          </a:p>
        </p:txBody>
      </p:sp>
      <p:graphicFrame>
        <p:nvGraphicFramePr>
          <p:cNvPr id="77" name="图示 76"/>
          <p:cNvGraphicFramePr/>
          <p:nvPr/>
        </p:nvGraphicFramePr>
        <p:xfrm>
          <a:off x="714348" y="1579578"/>
          <a:ext cx="785818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研发项目的生命周期模型</a:t>
            </a:r>
            <a:endParaRPr lang="zh-CN" altLang="en-US" sz="3200" dirty="0" smtClean="0">
              <a:latin typeface="仿宋" panose="02010609060101010101" charset="-122"/>
              <a:ea typeface="微软雅黑" panose="020B0503020204020204" charset="-122"/>
            </a:endParaRPr>
          </a:p>
        </p:txBody>
      </p:sp>
      <p:sp>
        <p:nvSpPr>
          <p:cNvPr id="6" name="矩形 5"/>
          <p:cNvSpPr/>
          <p:nvPr/>
        </p:nvSpPr>
        <p:spPr>
          <a:xfrm>
            <a:off x="214282" y="1571612"/>
            <a:ext cx="8715436" cy="7858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dirty="0" smtClean="0">
                <a:latin typeface="仿宋" panose="02010609060101010101" charset="-122"/>
                <a:ea typeface="微软雅黑" panose="020B0503020204020204" charset="-122"/>
              </a:rPr>
              <a:t>项目指导流程</a:t>
            </a:r>
            <a:endParaRPr lang="zh-CN" altLang="en-US" sz="2000" dirty="0" smtClean="0">
              <a:latin typeface="仿宋" panose="02010609060101010101" charset="-122"/>
              <a:ea typeface="微软雅黑" panose="020B0503020204020204" charset="-122"/>
            </a:endParaRPr>
          </a:p>
        </p:txBody>
      </p:sp>
      <p:sp>
        <p:nvSpPr>
          <p:cNvPr id="8" name="流程图: 决策 7"/>
          <p:cNvSpPr/>
          <p:nvPr/>
        </p:nvSpPr>
        <p:spPr>
          <a:xfrm>
            <a:off x="357158"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RDR0</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13" name="矩形 12"/>
          <p:cNvSpPr/>
          <p:nvPr/>
        </p:nvSpPr>
        <p:spPr>
          <a:xfrm>
            <a:off x="214282" y="3714752"/>
            <a:ext cx="785818" cy="135732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项目立项准备阶段</a:t>
            </a:r>
            <a:endParaRPr lang="zh-CN" altLang="en-US" dirty="0" smtClean="0">
              <a:solidFill>
                <a:schemeClr val="tx1"/>
              </a:solidFill>
              <a:latin typeface="仿宋" panose="02010609060101010101" charset="-122"/>
              <a:ea typeface="微软雅黑" panose="020B0503020204020204" charset="-122"/>
            </a:endParaRPr>
          </a:p>
        </p:txBody>
      </p:sp>
      <p:sp>
        <p:nvSpPr>
          <p:cNvPr id="14" name="矩形 13"/>
          <p:cNvSpPr/>
          <p:nvPr/>
        </p:nvSpPr>
        <p:spPr>
          <a:xfrm>
            <a:off x="1000100" y="3714752"/>
            <a:ext cx="2857520" cy="78581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项目概念与计划阶段</a:t>
            </a:r>
            <a:endParaRPr lang="zh-CN" altLang="en-US" dirty="0" smtClean="0">
              <a:solidFill>
                <a:schemeClr val="tx1"/>
              </a:solidFill>
              <a:latin typeface="仿宋" panose="02010609060101010101" charset="-122"/>
              <a:ea typeface="微软雅黑" panose="020B0503020204020204" charset="-122"/>
            </a:endParaRPr>
          </a:p>
        </p:txBody>
      </p:sp>
      <p:sp>
        <p:nvSpPr>
          <p:cNvPr id="15" name="矩形 14"/>
          <p:cNvSpPr/>
          <p:nvPr/>
        </p:nvSpPr>
        <p:spPr>
          <a:xfrm>
            <a:off x="1000100" y="4500570"/>
            <a:ext cx="1357322"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概念</a:t>
            </a:r>
            <a:endParaRPr lang="zh-CN" altLang="en-US" dirty="0" smtClean="0">
              <a:solidFill>
                <a:schemeClr val="tx1"/>
              </a:solidFill>
              <a:latin typeface="仿宋" panose="02010609060101010101" charset="-122"/>
              <a:ea typeface="微软雅黑" panose="020B0503020204020204" charset="-122"/>
            </a:endParaRPr>
          </a:p>
        </p:txBody>
      </p:sp>
      <p:sp>
        <p:nvSpPr>
          <p:cNvPr id="16" name="矩形 15"/>
          <p:cNvSpPr/>
          <p:nvPr/>
        </p:nvSpPr>
        <p:spPr>
          <a:xfrm>
            <a:off x="2357422" y="4500570"/>
            <a:ext cx="1500198"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计划</a:t>
            </a:r>
            <a:endParaRPr lang="zh-CN" altLang="en-US" dirty="0" smtClean="0">
              <a:solidFill>
                <a:schemeClr val="tx1"/>
              </a:solidFill>
              <a:latin typeface="仿宋" panose="02010609060101010101" charset="-122"/>
              <a:ea typeface="微软雅黑" panose="020B0503020204020204" charset="-122"/>
            </a:endParaRPr>
          </a:p>
        </p:txBody>
      </p:sp>
      <p:sp>
        <p:nvSpPr>
          <p:cNvPr id="17" name="矩形 16"/>
          <p:cNvSpPr/>
          <p:nvPr/>
        </p:nvSpPr>
        <p:spPr>
          <a:xfrm>
            <a:off x="3857620" y="3714752"/>
            <a:ext cx="4357718" cy="785818"/>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项目执行阶段</a:t>
            </a:r>
            <a:endParaRPr lang="zh-CN" altLang="en-US" dirty="0" smtClean="0">
              <a:solidFill>
                <a:schemeClr val="tx1"/>
              </a:solidFill>
              <a:latin typeface="仿宋" panose="02010609060101010101" charset="-122"/>
              <a:ea typeface="微软雅黑" panose="020B0503020204020204" charset="-122"/>
            </a:endParaRPr>
          </a:p>
        </p:txBody>
      </p:sp>
      <p:sp>
        <p:nvSpPr>
          <p:cNvPr id="18" name="矩形 17"/>
          <p:cNvSpPr/>
          <p:nvPr/>
        </p:nvSpPr>
        <p:spPr>
          <a:xfrm>
            <a:off x="8215338" y="3714752"/>
            <a:ext cx="714380" cy="135732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项目关闭阶段</a:t>
            </a:r>
            <a:endParaRPr lang="zh-CN" altLang="en-US" dirty="0" smtClean="0">
              <a:solidFill>
                <a:schemeClr val="tx1"/>
              </a:solidFill>
              <a:latin typeface="仿宋" panose="02010609060101010101" charset="-122"/>
              <a:ea typeface="微软雅黑" panose="020B0503020204020204" charset="-122"/>
            </a:endParaRPr>
          </a:p>
        </p:txBody>
      </p:sp>
      <p:sp>
        <p:nvSpPr>
          <p:cNvPr id="19" name="矩形 18"/>
          <p:cNvSpPr/>
          <p:nvPr/>
        </p:nvSpPr>
        <p:spPr>
          <a:xfrm>
            <a:off x="3857620" y="4500570"/>
            <a:ext cx="1500198"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开发</a:t>
            </a:r>
            <a:endParaRPr lang="zh-CN" altLang="en-US" dirty="0" smtClean="0">
              <a:solidFill>
                <a:schemeClr val="tx1"/>
              </a:solidFill>
              <a:latin typeface="仿宋" panose="02010609060101010101" charset="-122"/>
              <a:ea typeface="微软雅黑" panose="020B0503020204020204" charset="-122"/>
            </a:endParaRPr>
          </a:p>
        </p:txBody>
      </p:sp>
      <p:sp>
        <p:nvSpPr>
          <p:cNvPr id="20" name="矩形 19"/>
          <p:cNvSpPr/>
          <p:nvPr/>
        </p:nvSpPr>
        <p:spPr>
          <a:xfrm>
            <a:off x="5357818" y="4500570"/>
            <a:ext cx="1500198"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验证</a:t>
            </a:r>
            <a:endParaRPr lang="zh-CN" altLang="en-US" dirty="0" smtClean="0">
              <a:solidFill>
                <a:schemeClr val="tx1"/>
              </a:solidFill>
              <a:latin typeface="仿宋" panose="02010609060101010101" charset="-122"/>
              <a:ea typeface="微软雅黑" panose="020B0503020204020204" charset="-122"/>
            </a:endParaRPr>
          </a:p>
        </p:txBody>
      </p:sp>
      <p:sp>
        <p:nvSpPr>
          <p:cNvPr id="21" name="矩形 20"/>
          <p:cNvSpPr/>
          <p:nvPr/>
        </p:nvSpPr>
        <p:spPr>
          <a:xfrm>
            <a:off x="6858016" y="4500570"/>
            <a:ext cx="1357322" cy="571504"/>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发布</a:t>
            </a:r>
            <a:endParaRPr lang="zh-CN" altLang="en-US" dirty="0" smtClean="0">
              <a:solidFill>
                <a:schemeClr val="tx1"/>
              </a:solidFill>
              <a:latin typeface="仿宋" panose="02010609060101010101" charset="-122"/>
              <a:ea typeface="微软雅黑" panose="020B0503020204020204" charset="-122"/>
            </a:endParaRPr>
          </a:p>
        </p:txBody>
      </p:sp>
      <p:sp>
        <p:nvSpPr>
          <p:cNvPr id="23" name="流程图: 决策 22"/>
          <p:cNvSpPr/>
          <p:nvPr/>
        </p:nvSpPr>
        <p:spPr>
          <a:xfrm>
            <a:off x="1714480"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RDR1</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28" name="流程图: 决策 27"/>
          <p:cNvSpPr/>
          <p:nvPr/>
        </p:nvSpPr>
        <p:spPr>
          <a:xfrm>
            <a:off x="3214678"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RDR2</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29" name="流程图: 决策 28"/>
          <p:cNvSpPr/>
          <p:nvPr/>
        </p:nvSpPr>
        <p:spPr>
          <a:xfrm>
            <a:off x="4714876"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RDR3</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30" name="流程图: 决策 29"/>
          <p:cNvSpPr/>
          <p:nvPr/>
        </p:nvSpPr>
        <p:spPr>
          <a:xfrm>
            <a:off x="6215074"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RDR4</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31" name="流程图: 决策 30"/>
          <p:cNvSpPr/>
          <p:nvPr/>
        </p:nvSpPr>
        <p:spPr>
          <a:xfrm>
            <a:off x="7572396" y="2357430"/>
            <a:ext cx="1285884" cy="714380"/>
          </a:xfrm>
          <a:prstGeom prst="flowChartDecision">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endParaRPr lang="en-US" altLang="zh-CN" dirty="0" smtClean="0">
              <a:latin typeface="仿宋" panose="02010609060101010101" charset="-122"/>
              <a:ea typeface="微软雅黑" panose="020B0503020204020204" charset="-122"/>
            </a:endParaRPr>
          </a:p>
          <a:p>
            <a:pPr lvl="0" algn="ctr"/>
            <a:r>
              <a:rPr lang="en-US" altLang="zh-CN" dirty="0" smtClean="0">
                <a:latin typeface="仿宋" panose="02010609060101010101" charset="-122"/>
                <a:ea typeface="微软雅黑" panose="020B0503020204020204" charset="-122"/>
              </a:rPr>
              <a:t>RDR5</a:t>
            </a:r>
            <a:endParaRPr lang="zh-CN" altLang="en-US"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33" name="矩形 32"/>
          <p:cNvSpPr/>
          <p:nvPr/>
        </p:nvSpPr>
        <p:spPr>
          <a:xfrm>
            <a:off x="214282" y="3071810"/>
            <a:ext cx="8715436" cy="642942"/>
          </a:xfrm>
          <a:prstGeom prst="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dirty="0" smtClean="0">
                <a:solidFill>
                  <a:schemeClr val="tx1"/>
                </a:solidFill>
                <a:latin typeface="仿宋" panose="02010609060101010101" charset="-122"/>
                <a:ea typeface="微软雅黑" panose="020B0503020204020204" charset="-122"/>
              </a:rPr>
              <a:t>项目管理流程</a:t>
            </a:r>
            <a:endParaRPr lang="zh-CN" altLang="en-US" sz="2000" dirty="0" smtClean="0">
              <a:solidFill>
                <a:schemeClr val="tx1"/>
              </a:solidFill>
              <a:latin typeface="仿宋" panose="02010609060101010101" charset="-122"/>
              <a:ea typeface="微软雅黑" panose="020B0503020204020204" charset="-122"/>
            </a:endParaRPr>
          </a:p>
        </p:txBody>
      </p:sp>
      <p:sp>
        <p:nvSpPr>
          <p:cNvPr id="34" name="矩形 33"/>
          <p:cNvSpPr/>
          <p:nvPr/>
        </p:nvSpPr>
        <p:spPr>
          <a:xfrm>
            <a:off x="571472" y="5357826"/>
            <a:ext cx="8072494" cy="1000132"/>
          </a:xfrm>
          <a:prstGeom prst="rect">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000" dirty="0" smtClean="0">
                <a:solidFill>
                  <a:schemeClr val="bg1"/>
                </a:solidFill>
                <a:latin typeface="仿宋" panose="02010609060101010101" charset="-122"/>
                <a:ea typeface="微软雅黑" panose="020B0503020204020204" charset="-122"/>
              </a:rPr>
              <a:t>项目使能流程</a:t>
            </a:r>
            <a:endParaRPr lang="en-US" altLang="zh-CN" sz="2000" dirty="0" smtClean="0">
              <a:solidFill>
                <a:schemeClr val="bg1"/>
              </a:solidFill>
              <a:latin typeface="仿宋" panose="02010609060101010101" charset="-122"/>
              <a:ea typeface="微软雅黑" panose="020B0503020204020204" charset="-122"/>
            </a:endParaRPr>
          </a:p>
          <a:p>
            <a:pPr algn="ctr"/>
            <a:r>
              <a:rPr lang="zh-CN" altLang="en-US" dirty="0" smtClean="0">
                <a:solidFill>
                  <a:schemeClr val="bg1"/>
                </a:solidFill>
                <a:latin typeface="仿宋" panose="02010609060101010101" charset="-122"/>
                <a:ea typeface="微软雅黑" panose="020B0503020204020204" charset="-122"/>
              </a:rPr>
              <a:t>系统分析与设计、软件设计、硬件设计、资料开发、系统集成与验证等流程</a:t>
            </a:r>
            <a:endParaRPr lang="zh-CN" altLang="en-US" dirty="0">
              <a:solidFill>
                <a:schemeClr val="bg1"/>
              </a:solidFill>
              <a:latin typeface="仿宋" panose="02010609060101010101" charset="-122"/>
              <a:ea typeface="微软雅黑" panose="020B0503020204020204" charset="-122"/>
            </a:endParaRPr>
          </a:p>
        </p:txBody>
      </p:sp>
      <p:sp>
        <p:nvSpPr>
          <p:cNvPr id="35" name="等腰三角形 34"/>
          <p:cNvSpPr/>
          <p:nvPr/>
        </p:nvSpPr>
        <p:spPr>
          <a:xfrm rot="10800000">
            <a:off x="785786"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6" name="等腰三角形 35"/>
          <p:cNvSpPr/>
          <p:nvPr/>
        </p:nvSpPr>
        <p:spPr>
          <a:xfrm rot="10800000">
            <a:off x="2143108"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7" name="等腰三角形 36"/>
          <p:cNvSpPr/>
          <p:nvPr/>
        </p:nvSpPr>
        <p:spPr>
          <a:xfrm rot="10800000">
            <a:off x="3500430"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8" name="等腰三角形 37"/>
          <p:cNvSpPr/>
          <p:nvPr/>
        </p:nvSpPr>
        <p:spPr>
          <a:xfrm rot="10800000">
            <a:off x="5072066"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9" name="等腰三角形 38"/>
          <p:cNvSpPr/>
          <p:nvPr/>
        </p:nvSpPr>
        <p:spPr>
          <a:xfrm rot="10800000">
            <a:off x="6429388"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0" name="等腰三角形 39"/>
          <p:cNvSpPr/>
          <p:nvPr/>
        </p:nvSpPr>
        <p:spPr>
          <a:xfrm rot="10800000">
            <a:off x="7643834" y="5072074"/>
            <a:ext cx="500066" cy="285752"/>
          </a:xfrm>
          <a:prstGeom prst="triangl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项目开工会</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项目目标介绍，项目任务书宣读（项目经理）；</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宣读项目组任命（产品线总监</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主管领导）；</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项目组成员相互介绍；</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当前阶段流程简要介绍，交付件介绍（可选，</a:t>
            </a:r>
            <a:r>
              <a:rPr lang="en-US" altLang="zh-CN" sz="2400" dirty="0" smtClean="0">
                <a:latin typeface="仿宋" panose="02010609060101010101" charset="-122"/>
                <a:ea typeface="微软雅黑" panose="020B0503020204020204" charset="-122"/>
              </a:rPr>
              <a:t>QA</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前期阶段工作回顾（项目经理）（可选）；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明确阶段项目计划、考评和汇报关系、日常沟通方式</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（项目经理）；</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领导动员；</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项目环境的准备</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在财务系统中获得并建立项目会计账目代码；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在相关信息系统中为</a:t>
            </a:r>
            <a:r>
              <a:rPr lang="en-US" altLang="zh-CN" sz="2400" dirty="0" smtClean="0">
                <a:latin typeface="仿宋" panose="02010609060101010101" charset="-122"/>
                <a:ea typeface="微软雅黑" panose="020B0503020204020204" charset="-122"/>
              </a:rPr>
              <a:t>PDT</a:t>
            </a:r>
            <a:r>
              <a:rPr lang="zh-CN" altLang="en-US" sz="2400" dirty="0" smtClean="0">
                <a:latin typeface="仿宋" panose="02010609060101010101" charset="-122"/>
                <a:ea typeface="微软雅黑" panose="020B0503020204020204" charset="-122"/>
              </a:rPr>
              <a:t>成员建立用户</a:t>
            </a:r>
            <a:r>
              <a:rPr lang="en-US" altLang="zh-CN" sz="2400" dirty="0" smtClean="0">
                <a:latin typeface="仿宋" panose="02010609060101010101" charset="-122"/>
                <a:ea typeface="微软雅黑" panose="020B0503020204020204" charset="-122"/>
              </a:rPr>
              <a:t>ID</a:t>
            </a:r>
            <a:r>
              <a:rPr lang="zh-CN" altLang="en-US" sz="2400" dirty="0" smtClean="0">
                <a:latin typeface="仿宋" panose="02010609060101010101" charset="-122"/>
                <a:ea typeface="微软雅黑" panose="020B0503020204020204" charset="-122"/>
              </a:rPr>
              <a:t>、权限等；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获取相关的</a:t>
            </a:r>
            <a:r>
              <a:rPr lang="en-US" altLang="zh-CN" sz="2400" dirty="0" smtClean="0">
                <a:latin typeface="仿宋" panose="02010609060101010101" charset="-122"/>
                <a:ea typeface="微软雅黑" panose="020B0503020204020204" charset="-122"/>
              </a:rPr>
              <a:t>IT</a:t>
            </a:r>
            <a:r>
              <a:rPr lang="zh-CN" altLang="en-US" sz="2400" dirty="0" smtClean="0">
                <a:latin typeface="仿宋" panose="02010609060101010101" charset="-122"/>
                <a:ea typeface="微软雅黑" panose="020B0503020204020204" charset="-122"/>
              </a:rPr>
              <a:t>工具使用许可；</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建立项目开发管理数据库（文档、度量、风险管理、考评等）；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获得资源部门的人力资源承诺；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确定组织关系、考评关系；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落实办公设施及场地；</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研发项目的过程管理：计划阶段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计划阶段工作重点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制定完整的项目计划，并最后确定项目的目标与范围，指导后续</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阶段项目的执行，它是项目成功的保证；</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制定项目进度计划；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制定项目的综合计划，主要包括：进度、成本与费用、风险、质量</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、沟通、组织与人力资源、物料采购等计划；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项目目标与范围的最终确定；</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计划制定的时机</a:t>
            </a:r>
            <a:endParaRPr lang="zh-CN" altLang="en-US" sz="3200" dirty="0" smtClean="0">
              <a:latin typeface="仿宋" panose="02010609060101010101" charset="-122"/>
              <a:ea typeface="微软雅黑" panose="020B0503020204020204" charset="-122"/>
            </a:endParaRPr>
          </a:p>
        </p:txBody>
      </p:sp>
      <p:cxnSp>
        <p:nvCxnSpPr>
          <p:cNvPr id="11" name="直接连接符 10"/>
          <p:cNvCxnSpPr/>
          <p:nvPr/>
        </p:nvCxnSpPr>
        <p:spPr>
          <a:xfrm>
            <a:off x="1743768" y="5539103"/>
            <a:ext cx="54000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3" name="直接连接符 12"/>
          <p:cNvCxnSpPr/>
          <p:nvPr/>
        </p:nvCxnSpPr>
        <p:spPr>
          <a:xfrm>
            <a:off x="1714480" y="1939103"/>
            <a:ext cx="0" cy="360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a:off x="7143768" y="1939103"/>
            <a:ext cx="0" cy="3600000"/>
          </a:xfrm>
          <a:prstGeom prst="line">
            <a:avLst/>
          </a:prstGeom>
          <a:ln w="19050"/>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a:off x="1866880" y="1939103"/>
            <a:ext cx="0" cy="360000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6" name="直接连接符 15"/>
          <p:cNvCxnSpPr/>
          <p:nvPr/>
        </p:nvCxnSpPr>
        <p:spPr>
          <a:xfrm>
            <a:off x="2928926" y="1939103"/>
            <a:ext cx="0" cy="360000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7" name="直接连接符 16"/>
          <p:cNvCxnSpPr/>
          <p:nvPr/>
        </p:nvCxnSpPr>
        <p:spPr>
          <a:xfrm>
            <a:off x="4000496" y="1939103"/>
            <a:ext cx="0" cy="360000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8" name="直接连接符 17"/>
          <p:cNvCxnSpPr/>
          <p:nvPr/>
        </p:nvCxnSpPr>
        <p:spPr>
          <a:xfrm>
            <a:off x="5072066" y="1939103"/>
            <a:ext cx="0" cy="360000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19" name="直接连接符 18"/>
          <p:cNvCxnSpPr/>
          <p:nvPr/>
        </p:nvCxnSpPr>
        <p:spPr>
          <a:xfrm>
            <a:off x="6143636" y="1939103"/>
            <a:ext cx="0" cy="360000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0" name="直接连接符 19"/>
          <p:cNvCxnSpPr/>
          <p:nvPr/>
        </p:nvCxnSpPr>
        <p:spPr>
          <a:xfrm>
            <a:off x="1743768" y="5396227"/>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1" name="直接连接符 20"/>
          <p:cNvCxnSpPr/>
          <p:nvPr/>
        </p:nvCxnSpPr>
        <p:spPr>
          <a:xfrm>
            <a:off x="1743768" y="4824723"/>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2" name="直接连接符 21"/>
          <p:cNvCxnSpPr/>
          <p:nvPr/>
        </p:nvCxnSpPr>
        <p:spPr>
          <a:xfrm>
            <a:off x="1743768" y="4396095"/>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3" name="直接连接符 22"/>
          <p:cNvCxnSpPr/>
          <p:nvPr/>
        </p:nvCxnSpPr>
        <p:spPr>
          <a:xfrm>
            <a:off x="1743768" y="4110343"/>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4" name="直接连接符 23"/>
          <p:cNvCxnSpPr/>
          <p:nvPr/>
        </p:nvCxnSpPr>
        <p:spPr>
          <a:xfrm>
            <a:off x="1743768" y="3824591"/>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5" name="直接连接符 24"/>
          <p:cNvCxnSpPr/>
          <p:nvPr/>
        </p:nvCxnSpPr>
        <p:spPr>
          <a:xfrm>
            <a:off x="1743768" y="3538839"/>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6" name="直接连接符 25"/>
          <p:cNvCxnSpPr/>
          <p:nvPr/>
        </p:nvCxnSpPr>
        <p:spPr>
          <a:xfrm>
            <a:off x="1743768" y="3253087"/>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cxnSp>
        <p:nvCxnSpPr>
          <p:cNvPr id="27" name="直接连接符 26"/>
          <p:cNvCxnSpPr/>
          <p:nvPr/>
        </p:nvCxnSpPr>
        <p:spPr>
          <a:xfrm>
            <a:off x="1743768" y="2110079"/>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1137427" y="5253351"/>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0.25X</a:t>
            </a:r>
            <a:endParaRPr lang="en-US" altLang="zh-CN" sz="1200" dirty="0" smtClean="0">
              <a:latin typeface="仿宋" panose="02010609060101010101" charset="-122"/>
              <a:ea typeface="微软雅黑" panose="020B0503020204020204" charset="-122"/>
            </a:endParaRPr>
          </a:p>
        </p:txBody>
      </p:sp>
      <p:sp>
        <p:nvSpPr>
          <p:cNvPr id="29" name="TextBox 28"/>
          <p:cNvSpPr txBox="1"/>
          <p:nvPr/>
        </p:nvSpPr>
        <p:spPr>
          <a:xfrm>
            <a:off x="1130642" y="4681847"/>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0.5X</a:t>
            </a:r>
            <a:endParaRPr lang="en-US" altLang="zh-CN" sz="1200" dirty="0" smtClean="0">
              <a:latin typeface="仿宋" panose="02010609060101010101" charset="-122"/>
              <a:ea typeface="微软雅黑" panose="020B0503020204020204" charset="-122"/>
            </a:endParaRPr>
          </a:p>
        </p:txBody>
      </p:sp>
      <p:sp>
        <p:nvSpPr>
          <p:cNvPr id="30" name="TextBox 29"/>
          <p:cNvSpPr txBox="1"/>
          <p:nvPr/>
        </p:nvSpPr>
        <p:spPr>
          <a:xfrm>
            <a:off x="1137427" y="4253219"/>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0.67X</a:t>
            </a:r>
            <a:endParaRPr lang="en-US" altLang="zh-CN" sz="1200" dirty="0" smtClean="0">
              <a:latin typeface="仿宋" panose="02010609060101010101" charset="-122"/>
              <a:ea typeface="微软雅黑" panose="020B0503020204020204" charset="-122"/>
            </a:endParaRPr>
          </a:p>
        </p:txBody>
      </p:sp>
      <p:sp>
        <p:nvSpPr>
          <p:cNvPr id="31" name="TextBox 30"/>
          <p:cNvSpPr txBox="1"/>
          <p:nvPr/>
        </p:nvSpPr>
        <p:spPr>
          <a:xfrm>
            <a:off x="1130642" y="3967467"/>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0.8X</a:t>
            </a:r>
            <a:endParaRPr lang="en-US" altLang="zh-CN" sz="1200" dirty="0" smtClean="0">
              <a:latin typeface="仿宋" panose="02010609060101010101" charset="-122"/>
              <a:ea typeface="微软雅黑" panose="020B0503020204020204" charset="-122"/>
            </a:endParaRPr>
          </a:p>
        </p:txBody>
      </p:sp>
      <p:sp>
        <p:nvSpPr>
          <p:cNvPr id="32" name="TextBox 31"/>
          <p:cNvSpPr txBox="1"/>
          <p:nvPr/>
        </p:nvSpPr>
        <p:spPr>
          <a:xfrm>
            <a:off x="1143524" y="3681715"/>
            <a:ext cx="3352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1X</a:t>
            </a:r>
            <a:endParaRPr lang="en-US" altLang="zh-CN" sz="1200" dirty="0" smtClean="0">
              <a:latin typeface="仿宋" panose="02010609060101010101" charset="-122"/>
              <a:ea typeface="微软雅黑" panose="020B0503020204020204" charset="-122"/>
            </a:endParaRPr>
          </a:p>
        </p:txBody>
      </p:sp>
      <p:sp>
        <p:nvSpPr>
          <p:cNvPr id="33" name="TextBox 32"/>
          <p:cNvSpPr txBox="1"/>
          <p:nvPr/>
        </p:nvSpPr>
        <p:spPr>
          <a:xfrm>
            <a:off x="1137427" y="3395963"/>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1.25X</a:t>
            </a:r>
            <a:endParaRPr lang="en-US" altLang="zh-CN" sz="1200" dirty="0" smtClean="0">
              <a:latin typeface="仿宋" panose="02010609060101010101" charset="-122"/>
              <a:ea typeface="微软雅黑" panose="020B0503020204020204" charset="-122"/>
            </a:endParaRPr>
          </a:p>
        </p:txBody>
      </p:sp>
      <p:sp>
        <p:nvSpPr>
          <p:cNvPr id="34" name="TextBox 33"/>
          <p:cNvSpPr txBox="1"/>
          <p:nvPr/>
        </p:nvSpPr>
        <p:spPr>
          <a:xfrm>
            <a:off x="1130642" y="3118964"/>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1.5X</a:t>
            </a:r>
            <a:endParaRPr lang="en-US" altLang="zh-CN" sz="1200" dirty="0" smtClean="0">
              <a:latin typeface="仿宋" panose="02010609060101010101" charset="-122"/>
              <a:ea typeface="微软雅黑" panose="020B0503020204020204" charset="-122"/>
            </a:endParaRPr>
          </a:p>
        </p:txBody>
      </p:sp>
      <p:cxnSp>
        <p:nvCxnSpPr>
          <p:cNvPr id="35" name="直接连接符 34"/>
          <p:cNvCxnSpPr/>
          <p:nvPr/>
        </p:nvCxnSpPr>
        <p:spPr>
          <a:xfrm>
            <a:off x="1743768" y="2824459"/>
            <a:ext cx="5400000" cy="0"/>
          </a:xfrm>
          <a:prstGeom prst="line">
            <a:avLst/>
          </a:prstGeom>
          <a:ln w="9525">
            <a:solidFill>
              <a:schemeClr val="tx2">
                <a:lumMod val="90000"/>
                <a:lumOff val="10000"/>
              </a:schemeClr>
            </a:solidFill>
          </a:ln>
        </p:spPr>
        <p:style>
          <a:lnRef idx="1">
            <a:schemeClr val="dk1"/>
          </a:lnRef>
          <a:fillRef idx="0">
            <a:schemeClr val="dk1"/>
          </a:fillRef>
          <a:effectRef idx="0">
            <a:schemeClr val="dk1"/>
          </a:effectRef>
          <a:fontRef idx="minor">
            <a:schemeClr val="tx1"/>
          </a:fontRef>
        </p:style>
      </p:cxnSp>
      <p:sp>
        <p:nvSpPr>
          <p:cNvPr id="36" name="TextBox 35"/>
          <p:cNvSpPr txBox="1"/>
          <p:nvPr/>
        </p:nvSpPr>
        <p:spPr>
          <a:xfrm>
            <a:off x="1143524" y="2681583"/>
            <a:ext cx="3352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2X</a:t>
            </a:r>
            <a:endParaRPr lang="en-US" altLang="zh-CN" sz="1200" dirty="0" smtClean="0">
              <a:latin typeface="仿宋" panose="02010609060101010101" charset="-122"/>
              <a:ea typeface="微软雅黑" panose="020B0503020204020204" charset="-122"/>
            </a:endParaRPr>
          </a:p>
        </p:txBody>
      </p:sp>
      <p:sp>
        <p:nvSpPr>
          <p:cNvPr id="37" name="TextBox 36"/>
          <p:cNvSpPr txBox="1"/>
          <p:nvPr/>
        </p:nvSpPr>
        <p:spPr>
          <a:xfrm>
            <a:off x="1143524" y="1967203"/>
            <a:ext cx="3352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4X</a:t>
            </a:r>
            <a:endParaRPr lang="en-US" altLang="zh-CN" sz="1200" dirty="0" smtClean="0">
              <a:latin typeface="仿宋" panose="02010609060101010101" charset="-122"/>
              <a:ea typeface="微软雅黑" panose="020B0503020204020204" charset="-122"/>
            </a:endParaRPr>
          </a:p>
        </p:txBody>
      </p:sp>
      <p:sp>
        <p:nvSpPr>
          <p:cNvPr id="38" name="TextBox 37"/>
          <p:cNvSpPr txBox="1"/>
          <p:nvPr/>
        </p:nvSpPr>
        <p:spPr>
          <a:xfrm>
            <a:off x="7131435" y="5253351"/>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0.6X</a:t>
            </a:r>
            <a:endParaRPr lang="en-US" altLang="zh-CN" sz="1200" dirty="0" smtClean="0">
              <a:latin typeface="仿宋" panose="02010609060101010101" charset="-122"/>
              <a:ea typeface="微软雅黑" panose="020B0503020204020204" charset="-122"/>
            </a:endParaRPr>
          </a:p>
        </p:txBody>
      </p:sp>
      <p:sp>
        <p:nvSpPr>
          <p:cNvPr id="39" name="TextBox 38"/>
          <p:cNvSpPr txBox="1"/>
          <p:nvPr/>
        </p:nvSpPr>
        <p:spPr>
          <a:xfrm>
            <a:off x="7131435" y="4681847"/>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0.8X</a:t>
            </a:r>
            <a:endParaRPr lang="en-US" altLang="zh-CN" sz="1200" dirty="0" smtClean="0">
              <a:latin typeface="仿宋" panose="02010609060101010101" charset="-122"/>
              <a:ea typeface="微软雅黑" panose="020B0503020204020204" charset="-122"/>
            </a:endParaRPr>
          </a:p>
        </p:txBody>
      </p:sp>
      <p:sp>
        <p:nvSpPr>
          <p:cNvPr id="40" name="TextBox 39"/>
          <p:cNvSpPr txBox="1"/>
          <p:nvPr/>
        </p:nvSpPr>
        <p:spPr>
          <a:xfrm>
            <a:off x="7138219" y="4253219"/>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0.85X</a:t>
            </a:r>
            <a:endParaRPr lang="en-US" altLang="zh-CN" sz="1200" dirty="0" smtClean="0">
              <a:latin typeface="仿宋" panose="02010609060101010101" charset="-122"/>
              <a:ea typeface="微软雅黑" panose="020B0503020204020204" charset="-122"/>
            </a:endParaRPr>
          </a:p>
        </p:txBody>
      </p:sp>
      <p:sp>
        <p:nvSpPr>
          <p:cNvPr id="41" name="TextBox 40"/>
          <p:cNvSpPr txBox="1"/>
          <p:nvPr/>
        </p:nvSpPr>
        <p:spPr>
          <a:xfrm>
            <a:off x="7131435" y="3967467"/>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0.9X</a:t>
            </a:r>
            <a:endParaRPr lang="en-US" altLang="zh-CN" sz="1200" dirty="0" smtClean="0">
              <a:latin typeface="仿宋" panose="02010609060101010101" charset="-122"/>
              <a:ea typeface="微软雅黑" panose="020B0503020204020204" charset="-122"/>
            </a:endParaRPr>
          </a:p>
        </p:txBody>
      </p:sp>
      <p:sp>
        <p:nvSpPr>
          <p:cNvPr id="42" name="TextBox 41"/>
          <p:cNvSpPr txBox="1"/>
          <p:nvPr/>
        </p:nvSpPr>
        <p:spPr>
          <a:xfrm>
            <a:off x="7144316" y="3681715"/>
            <a:ext cx="3352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1X</a:t>
            </a:r>
            <a:endParaRPr lang="en-US" altLang="zh-CN" sz="1200" dirty="0" smtClean="0">
              <a:latin typeface="仿宋" panose="02010609060101010101" charset="-122"/>
              <a:ea typeface="微软雅黑" panose="020B0503020204020204" charset="-122"/>
            </a:endParaRPr>
          </a:p>
        </p:txBody>
      </p:sp>
      <p:sp>
        <p:nvSpPr>
          <p:cNvPr id="43" name="TextBox 42"/>
          <p:cNvSpPr txBox="1"/>
          <p:nvPr/>
        </p:nvSpPr>
        <p:spPr>
          <a:xfrm>
            <a:off x="7131435" y="3395963"/>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1.1X</a:t>
            </a:r>
            <a:endParaRPr lang="en-US" altLang="zh-CN" sz="1200" dirty="0" smtClean="0">
              <a:latin typeface="仿宋" panose="02010609060101010101" charset="-122"/>
              <a:ea typeface="微软雅黑" panose="020B0503020204020204" charset="-122"/>
            </a:endParaRPr>
          </a:p>
        </p:txBody>
      </p:sp>
      <p:sp>
        <p:nvSpPr>
          <p:cNvPr id="44" name="TextBox 43"/>
          <p:cNvSpPr txBox="1"/>
          <p:nvPr/>
        </p:nvSpPr>
        <p:spPr>
          <a:xfrm>
            <a:off x="7138219" y="3118964"/>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1.15X</a:t>
            </a:r>
            <a:endParaRPr lang="en-US" altLang="zh-CN" sz="1200" dirty="0" smtClean="0">
              <a:latin typeface="仿宋" panose="02010609060101010101" charset="-122"/>
              <a:ea typeface="微软雅黑" panose="020B0503020204020204" charset="-122"/>
            </a:endParaRPr>
          </a:p>
        </p:txBody>
      </p:sp>
      <p:sp>
        <p:nvSpPr>
          <p:cNvPr id="45" name="TextBox 44"/>
          <p:cNvSpPr txBox="1"/>
          <p:nvPr/>
        </p:nvSpPr>
        <p:spPr>
          <a:xfrm>
            <a:off x="7138219" y="2681583"/>
            <a:ext cx="5638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1.25X</a:t>
            </a:r>
            <a:endParaRPr lang="en-US" altLang="zh-CN" sz="1200" dirty="0" smtClean="0">
              <a:latin typeface="仿宋" panose="02010609060101010101" charset="-122"/>
              <a:ea typeface="微软雅黑" panose="020B0503020204020204" charset="-122"/>
            </a:endParaRPr>
          </a:p>
        </p:txBody>
      </p:sp>
      <p:sp>
        <p:nvSpPr>
          <p:cNvPr id="46" name="TextBox 45"/>
          <p:cNvSpPr txBox="1"/>
          <p:nvPr/>
        </p:nvSpPr>
        <p:spPr>
          <a:xfrm>
            <a:off x="7131435" y="1967203"/>
            <a:ext cx="487680" cy="275590"/>
          </a:xfrm>
          <a:prstGeom prst="rect">
            <a:avLst/>
          </a:prstGeom>
          <a:noFill/>
        </p:spPr>
        <p:txBody>
          <a:bodyPr wrap="none" rtlCol="0">
            <a:spAutoFit/>
          </a:bodyPr>
          <a:lstStyle/>
          <a:p>
            <a:pPr algn="ctr"/>
            <a:r>
              <a:rPr lang="en-US" altLang="zh-CN" sz="1200" dirty="0" smtClean="0">
                <a:latin typeface="仿宋" panose="02010609060101010101" charset="-122"/>
                <a:ea typeface="微软雅黑" panose="020B0503020204020204" charset="-122"/>
              </a:rPr>
              <a:t>1.6X</a:t>
            </a:r>
            <a:endParaRPr lang="en-US" altLang="zh-CN" sz="1200" dirty="0" smtClean="0">
              <a:latin typeface="仿宋" panose="02010609060101010101" charset="-122"/>
              <a:ea typeface="微软雅黑" panose="020B0503020204020204" charset="-122"/>
            </a:endParaRPr>
          </a:p>
        </p:txBody>
      </p:sp>
      <p:sp>
        <p:nvSpPr>
          <p:cNvPr id="47" name="TextBox 46"/>
          <p:cNvSpPr txBox="1"/>
          <p:nvPr/>
        </p:nvSpPr>
        <p:spPr>
          <a:xfrm>
            <a:off x="1575102" y="5539103"/>
            <a:ext cx="7162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初始产</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品定义</a:t>
            </a:r>
            <a:endParaRPr lang="zh-CN" altLang="en-US" sz="1400" b="1" dirty="0">
              <a:latin typeface="仿宋" panose="02010609060101010101" charset="-122"/>
              <a:ea typeface="微软雅黑" panose="020B0503020204020204" charset="-122"/>
            </a:endParaRPr>
          </a:p>
        </p:txBody>
      </p:sp>
      <p:sp>
        <p:nvSpPr>
          <p:cNvPr id="48" name="TextBox 47"/>
          <p:cNvSpPr txBox="1"/>
          <p:nvPr/>
        </p:nvSpPr>
        <p:spPr>
          <a:xfrm>
            <a:off x="2504664" y="5539103"/>
            <a:ext cx="8940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批准的产</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品定义</a:t>
            </a:r>
            <a:endParaRPr lang="zh-CN" altLang="en-US" sz="1400" b="1" dirty="0">
              <a:latin typeface="仿宋" panose="02010609060101010101" charset="-122"/>
              <a:ea typeface="微软雅黑" panose="020B0503020204020204" charset="-122"/>
            </a:endParaRPr>
          </a:p>
        </p:txBody>
      </p:sp>
      <p:sp>
        <p:nvSpPr>
          <p:cNvPr id="49" name="TextBox 48"/>
          <p:cNvSpPr txBox="1"/>
          <p:nvPr/>
        </p:nvSpPr>
        <p:spPr>
          <a:xfrm>
            <a:off x="3717373" y="5539103"/>
            <a:ext cx="5384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需求</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说明</a:t>
            </a:r>
            <a:endParaRPr lang="zh-CN" altLang="en-US" sz="1400" b="1" dirty="0">
              <a:latin typeface="仿宋" panose="02010609060101010101" charset="-122"/>
              <a:ea typeface="微软雅黑" panose="020B0503020204020204" charset="-122"/>
            </a:endParaRPr>
          </a:p>
        </p:txBody>
      </p:sp>
      <p:sp>
        <p:nvSpPr>
          <p:cNvPr id="50" name="TextBox 49"/>
          <p:cNvSpPr txBox="1"/>
          <p:nvPr/>
        </p:nvSpPr>
        <p:spPr>
          <a:xfrm>
            <a:off x="4788944" y="5539103"/>
            <a:ext cx="5384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概要</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设计</a:t>
            </a:r>
            <a:endParaRPr lang="zh-CN" altLang="en-US" sz="1400" b="1" dirty="0">
              <a:latin typeface="仿宋" panose="02010609060101010101" charset="-122"/>
              <a:ea typeface="微软雅黑" panose="020B0503020204020204" charset="-122"/>
            </a:endParaRPr>
          </a:p>
        </p:txBody>
      </p:sp>
      <p:sp>
        <p:nvSpPr>
          <p:cNvPr id="51" name="TextBox 50"/>
          <p:cNvSpPr txBox="1"/>
          <p:nvPr/>
        </p:nvSpPr>
        <p:spPr>
          <a:xfrm>
            <a:off x="5816841" y="5539103"/>
            <a:ext cx="5384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详细</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设计</a:t>
            </a:r>
            <a:endParaRPr lang="zh-CN" altLang="en-US" sz="1400" b="1" dirty="0">
              <a:latin typeface="仿宋" panose="02010609060101010101" charset="-122"/>
              <a:ea typeface="微软雅黑" panose="020B0503020204020204" charset="-122"/>
            </a:endParaRPr>
          </a:p>
        </p:txBody>
      </p:sp>
      <p:sp>
        <p:nvSpPr>
          <p:cNvPr id="52" name="TextBox 51"/>
          <p:cNvSpPr txBox="1"/>
          <p:nvPr/>
        </p:nvSpPr>
        <p:spPr>
          <a:xfrm>
            <a:off x="6725393" y="5539103"/>
            <a:ext cx="538480" cy="521970"/>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产品</a:t>
            </a:r>
            <a:endParaRPr lang="en-US" altLang="zh-CN" sz="1400" b="1" dirty="0" smtClean="0">
              <a:latin typeface="仿宋" panose="02010609060101010101" charset="-122"/>
              <a:ea typeface="微软雅黑" panose="020B0503020204020204" charset="-122"/>
            </a:endParaRPr>
          </a:p>
          <a:p>
            <a:pPr algn="ctr"/>
            <a:r>
              <a:rPr lang="zh-CN" altLang="en-US" sz="1400" b="1" dirty="0" smtClean="0">
                <a:latin typeface="仿宋" panose="02010609060101010101" charset="-122"/>
                <a:ea typeface="微软雅黑" panose="020B0503020204020204" charset="-122"/>
              </a:rPr>
              <a:t>完成</a:t>
            </a:r>
            <a:endParaRPr lang="zh-CN" altLang="en-US" sz="1400" b="1" dirty="0">
              <a:latin typeface="仿宋" panose="02010609060101010101" charset="-122"/>
              <a:ea typeface="微软雅黑" panose="020B0503020204020204" charset="-122"/>
            </a:endParaRPr>
          </a:p>
        </p:txBody>
      </p:sp>
      <p:sp>
        <p:nvSpPr>
          <p:cNvPr id="53" name="任意多边形 52"/>
          <p:cNvSpPr/>
          <p:nvPr/>
        </p:nvSpPr>
        <p:spPr>
          <a:xfrm>
            <a:off x="1873956" y="3831293"/>
            <a:ext cx="5113866" cy="1569155"/>
          </a:xfrm>
          <a:custGeom>
            <a:avLst/>
            <a:gdLst>
              <a:gd name="connsiteX0" fmla="*/ 0 w 5113866"/>
              <a:gd name="connsiteY0" fmla="*/ 1569155 h 1569155"/>
              <a:gd name="connsiteX1" fmla="*/ 1049866 w 5113866"/>
              <a:gd name="connsiteY1" fmla="*/ 1004711 h 1569155"/>
              <a:gd name="connsiteX2" fmla="*/ 2122311 w 5113866"/>
              <a:gd name="connsiteY2" fmla="*/ 575733 h 1569155"/>
              <a:gd name="connsiteX3" fmla="*/ 3206044 w 5113866"/>
              <a:gd name="connsiteY3" fmla="*/ 282222 h 1569155"/>
              <a:gd name="connsiteX4" fmla="*/ 4267200 w 5113866"/>
              <a:gd name="connsiteY4" fmla="*/ 124178 h 1569155"/>
              <a:gd name="connsiteX5" fmla="*/ 5113866 w 5113866"/>
              <a:gd name="connsiteY5" fmla="*/ 0 h 156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13866" h="1569155">
                <a:moveTo>
                  <a:pt x="0" y="1569155"/>
                </a:moveTo>
                <a:cubicBezTo>
                  <a:pt x="348074" y="1369718"/>
                  <a:pt x="696148" y="1170281"/>
                  <a:pt x="1049866" y="1004711"/>
                </a:cubicBezTo>
                <a:cubicBezTo>
                  <a:pt x="1403584" y="839141"/>
                  <a:pt x="1762948" y="696148"/>
                  <a:pt x="2122311" y="575733"/>
                </a:cubicBezTo>
                <a:cubicBezTo>
                  <a:pt x="2481674" y="455318"/>
                  <a:pt x="2848563" y="357481"/>
                  <a:pt x="3206044" y="282222"/>
                </a:cubicBezTo>
                <a:cubicBezTo>
                  <a:pt x="3563525" y="206963"/>
                  <a:pt x="4267200" y="124178"/>
                  <a:pt x="4267200" y="124178"/>
                </a:cubicBezTo>
                <a:cubicBezTo>
                  <a:pt x="4585170" y="77141"/>
                  <a:pt x="4978399" y="28222"/>
                  <a:pt x="5113866" y="0"/>
                </a:cubicBezTo>
              </a:path>
            </a:pathLst>
          </a:cu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5" name="任意多边形 54"/>
          <p:cNvSpPr/>
          <p:nvPr/>
        </p:nvSpPr>
        <p:spPr>
          <a:xfrm>
            <a:off x="1862667" y="2126671"/>
            <a:ext cx="5277555" cy="1723437"/>
          </a:xfrm>
          <a:custGeom>
            <a:avLst/>
            <a:gdLst>
              <a:gd name="connsiteX0" fmla="*/ 0 w 5277555"/>
              <a:gd name="connsiteY0" fmla="*/ 0 h 1723437"/>
              <a:gd name="connsiteX1" fmla="*/ 1061155 w 5277555"/>
              <a:gd name="connsiteY1" fmla="*/ 699911 h 1723437"/>
              <a:gd name="connsiteX2" fmla="*/ 2133600 w 5277555"/>
              <a:gd name="connsiteY2" fmla="*/ 1140177 h 1723437"/>
              <a:gd name="connsiteX3" fmla="*/ 3194755 w 5277555"/>
              <a:gd name="connsiteY3" fmla="*/ 1422400 h 1723437"/>
              <a:gd name="connsiteX4" fmla="*/ 4289777 w 5277555"/>
              <a:gd name="connsiteY4" fmla="*/ 1591733 h 1723437"/>
              <a:gd name="connsiteX5" fmla="*/ 5113866 w 5277555"/>
              <a:gd name="connsiteY5" fmla="*/ 1704622 h 1723437"/>
              <a:gd name="connsiteX6" fmla="*/ 5271911 w 5277555"/>
              <a:gd name="connsiteY6" fmla="*/ 1704622 h 172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555" h="1723437">
                <a:moveTo>
                  <a:pt x="0" y="0"/>
                </a:moveTo>
                <a:cubicBezTo>
                  <a:pt x="352777" y="254941"/>
                  <a:pt x="705555" y="509882"/>
                  <a:pt x="1061155" y="699911"/>
                </a:cubicBezTo>
                <a:cubicBezTo>
                  <a:pt x="1416755" y="889940"/>
                  <a:pt x="1778000" y="1019762"/>
                  <a:pt x="2133600" y="1140177"/>
                </a:cubicBezTo>
                <a:cubicBezTo>
                  <a:pt x="2489200" y="1260592"/>
                  <a:pt x="2835392" y="1347141"/>
                  <a:pt x="3194755" y="1422400"/>
                </a:cubicBezTo>
                <a:cubicBezTo>
                  <a:pt x="3554118" y="1497659"/>
                  <a:pt x="3969925" y="1544696"/>
                  <a:pt x="4289777" y="1591733"/>
                </a:cubicBezTo>
                <a:cubicBezTo>
                  <a:pt x="4609629" y="1638770"/>
                  <a:pt x="4950177" y="1685807"/>
                  <a:pt x="5113866" y="1704622"/>
                </a:cubicBezTo>
                <a:cubicBezTo>
                  <a:pt x="5277555" y="1723437"/>
                  <a:pt x="5274733" y="1714029"/>
                  <a:pt x="5271911" y="1704622"/>
                </a:cubicBezTo>
              </a:path>
            </a:pathLst>
          </a:custGeom>
          <a:ln w="28575">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56" name="TextBox 55"/>
          <p:cNvSpPr txBox="1"/>
          <p:nvPr/>
        </p:nvSpPr>
        <p:spPr>
          <a:xfrm>
            <a:off x="511345" y="1549587"/>
            <a:ext cx="2316480" cy="306705"/>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项目成本（工作量和规模）</a:t>
            </a:r>
            <a:endParaRPr lang="zh-CN" altLang="en-US" sz="1400" b="1" dirty="0" smtClean="0">
              <a:latin typeface="仿宋" panose="02010609060101010101" charset="-122"/>
              <a:ea typeface="微软雅黑" panose="020B0503020204020204" charset="-122"/>
            </a:endParaRPr>
          </a:p>
        </p:txBody>
      </p:sp>
      <p:sp>
        <p:nvSpPr>
          <p:cNvPr id="57" name="TextBox 56"/>
          <p:cNvSpPr txBox="1"/>
          <p:nvPr/>
        </p:nvSpPr>
        <p:spPr>
          <a:xfrm>
            <a:off x="6673951" y="1549587"/>
            <a:ext cx="894080" cy="306705"/>
          </a:xfrm>
          <a:prstGeom prst="rect">
            <a:avLst/>
          </a:prstGeom>
          <a:noFill/>
        </p:spPr>
        <p:txBody>
          <a:bodyPr wrap="none" rtlCol="0">
            <a:spAutoFit/>
          </a:bodyPr>
          <a:lstStyle/>
          <a:p>
            <a:pPr algn="ctr"/>
            <a:r>
              <a:rPr lang="zh-CN" altLang="en-US" sz="1400" b="1" dirty="0" smtClean="0">
                <a:latin typeface="仿宋" panose="02010609060101010101" charset="-122"/>
                <a:ea typeface="微软雅黑" panose="020B0503020204020204" charset="-122"/>
              </a:rPr>
              <a:t>项目进度</a:t>
            </a:r>
            <a:endParaRPr lang="zh-CN" altLang="en-US" sz="1400" b="1" dirty="0" smtClean="0">
              <a:latin typeface="仿宋" panose="02010609060101010101" charset="-122"/>
              <a:ea typeface="微软雅黑" panose="020B0503020204020204" charset="-122"/>
            </a:endParaRPr>
          </a:p>
        </p:txBody>
      </p:sp>
      <p:sp>
        <p:nvSpPr>
          <p:cNvPr id="58" name="矩形标注 57"/>
          <p:cNvSpPr/>
          <p:nvPr/>
        </p:nvSpPr>
        <p:spPr>
          <a:xfrm>
            <a:off x="3357554" y="1643050"/>
            <a:ext cx="1071570" cy="357190"/>
          </a:xfrm>
          <a:prstGeom prst="wedgeRectCallout">
            <a:avLst>
              <a:gd name="adj1" fmla="val -119253"/>
              <a:gd name="adj2" fmla="val 230239"/>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b="1" dirty="0" smtClean="0">
                <a:solidFill>
                  <a:schemeClr val="tx1"/>
                </a:solidFill>
                <a:latin typeface="仿宋" panose="02010609060101010101" charset="-122"/>
                <a:ea typeface="微软雅黑" panose="020B0503020204020204" charset="-122"/>
              </a:rPr>
              <a:t>悲观估计</a:t>
            </a:r>
            <a:endParaRPr lang="zh-CN" altLang="en-US" sz="1400" b="1" dirty="0" smtClean="0">
              <a:solidFill>
                <a:schemeClr val="tx1"/>
              </a:solidFill>
              <a:latin typeface="仿宋" panose="02010609060101010101" charset="-122"/>
              <a:ea typeface="微软雅黑" panose="020B0503020204020204" charset="-122"/>
            </a:endParaRPr>
          </a:p>
        </p:txBody>
      </p:sp>
      <p:sp>
        <p:nvSpPr>
          <p:cNvPr id="59" name="矩形标注 58"/>
          <p:cNvSpPr/>
          <p:nvPr/>
        </p:nvSpPr>
        <p:spPr>
          <a:xfrm>
            <a:off x="5143504" y="1643050"/>
            <a:ext cx="1071570" cy="357190"/>
          </a:xfrm>
          <a:prstGeom prst="wedgeRectCallout">
            <a:avLst>
              <a:gd name="adj1" fmla="val -120307"/>
              <a:gd name="adj2" fmla="val 694829"/>
            </a:avLst>
          </a:prstGeom>
          <a:solidFill>
            <a:schemeClr val="accent5">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400" b="1" dirty="0" smtClean="0">
                <a:solidFill>
                  <a:schemeClr val="tx1"/>
                </a:solidFill>
                <a:latin typeface="仿宋" panose="02010609060101010101" charset="-122"/>
                <a:ea typeface="微软雅黑" panose="020B0503020204020204" charset="-122"/>
              </a:rPr>
              <a:t>乐观估计</a:t>
            </a:r>
            <a:endParaRPr lang="zh-CN" altLang="en-US" sz="1400" b="1"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活动定义：</a:t>
            </a:r>
            <a:r>
              <a:rPr lang="en-US" altLang="zh-CN" sz="3200" dirty="0" smtClean="0">
                <a:latin typeface="仿宋" panose="02010609060101010101" charset="-122"/>
                <a:ea typeface="微软雅黑" panose="020B0503020204020204" charset="-122"/>
              </a:rPr>
              <a:t>WBS</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186254"/>
          </a:xfrm>
        </p:spPr>
        <p:txBody>
          <a:bodyPr>
            <a:normAutofit/>
          </a:bodyPr>
          <a:lstStyle/>
          <a:p>
            <a:pPr>
              <a:buNone/>
            </a:pPr>
            <a:r>
              <a:rPr lang="en-US" altLang="zh-CN" sz="2400" dirty="0" smtClean="0">
                <a:latin typeface="仿宋" panose="02010609060101010101" charset="-122"/>
                <a:ea typeface="微软雅黑" panose="020B0503020204020204" charset="-122"/>
              </a:rPr>
              <a:t>·WBS</a:t>
            </a:r>
            <a:r>
              <a:rPr lang="zh-CN" altLang="en-US" sz="2400" dirty="0" smtClean="0">
                <a:latin typeface="仿宋" panose="02010609060101010101" charset="-122"/>
                <a:ea typeface="微软雅黑" panose="020B0503020204020204" charset="-122"/>
              </a:rPr>
              <a:t>：工作分解结构（</a:t>
            </a:r>
            <a:r>
              <a:rPr lang="en-US" altLang="zh-CN" sz="2400" dirty="0" smtClean="0">
                <a:latin typeface="仿宋" panose="02010609060101010101" charset="-122"/>
                <a:ea typeface="微软雅黑" panose="020B0503020204020204" charset="-122"/>
              </a:rPr>
              <a:t>Work Breakdown Structure</a:t>
            </a:r>
            <a:r>
              <a:rPr lang="zh-CN" altLang="en-US" sz="2400" dirty="0" smtClean="0">
                <a:latin typeface="仿宋" panose="02010609060101010101" charset="-122"/>
                <a:ea typeface="微软雅黑" panose="020B0503020204020204" charset="-122"/>
              </a:rPr>
              <a:t>）是将项目</a:t>
            </a:r>
            <a:r>
              <a:rPr lang="zh-CN" altLang="en-US" sz="2400" b="1" dirty="0" smtClean="0">
                <a:latin typeface="仿宋" panose="02010609060101010101" charset="-122"/>
                <a:ea typeface="微软雅黑" panose="020B0503020204020204" charset="-122"/>
              </a:rPr>
              <a:t>按照其内在结构或实施过程的顺序</a:t>
            </a:r>
            <a:r>
              <a:rPr lang="zh-CN" altLang="en-US" sz="2400" dirty="0" smtClean="0">
                <a:latin typeface="仿宋" panose="02010609060101010101" charset="-122"/>
                <a:ea typeface="微软雅黑" panose="020B0503020204020204" charset="-122"/>
              </a:rPr>
              <a:t>进行逐层分解而</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形成的结构示意图；</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·WBS</a:t>
            </a:r>
            <a:r>
              <a:rPr lang="zh-CN" altLang="en-US" sz="2400" dirty="0" smtClean="0">
                <a:latin typeface="仿宋" panose="02010609060101010101" charset="-122"/>
                <a:ea typeface="微软雅黑" panose="020B0503020204020204" charset="-122"/>
              </a:rPr>
              <a:t>是实施项目、创造最终产品或服务所必须进行的</a:t>
            </a:r>
            <a:r>
              <a:rPr lang="zh-CN" altLang="en-US" sz="2400" b="1" dirty="0" smtClean="0">
                <a:latin typeface="仿宋" panose="02010609060101010101" charset="-122"/>
                <a:ea typeface="微软雅黑" panose="020B0503020204020204" charset="-122"/>
              </a:rPr>
              <a:t>全部</a:t>
            </a:r>
            <a:endParaRPr lang="en-US" altLang="zh-CN" sz="2400" b="1" dirty="0" smtClean="0">
              <a:latin typeface="仿宋" panose="02010609060101010101" charset="-122"/>
              <a:ea typeface="微软雅黑" panose="020B0503020204020204" charset="-122"/>
            </a:endParaRPr>
          </a:p>
          <a:p>
            <a:pPr>
              <a:buNone/>
            </a:pPr>
            <a:r>
              <a:rPr lang="zh-CN" altLang="en-US" sz="2400" b="1" dirty="0" smtClean="0">
                <a:latin typeface="仿宋" panose="02010609060101010101" charset="-122"/>
                <a:ea typeface="微软雅黑" panose="020B0503020204020204" charset="-122"/>
              </a:rPr>
              <a:t>  活动的一张清单</a:t>
            </a:r>
            <a:r>
              <a:rPr lang="zh-CN" altLang="en-US" sz="2400" dirty="0" smtClean="0">
                <a:latin typeface="仿宋" panose="02010609060101010101" charset="-122"/>
                <a:ea typeface="微软雅黑" panose="020B0503020204020204" charset="-122"/>
              </a:rPr>
              <a:t>，他组织并定义了整个项目范围，也是进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度计划、人员分配、预算计划的基础；</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研发项目</a:t>
            </a:r>
            <a:r>
              <a:rPr lang="en-US" altLang="zh-CN" sz="2400" dirty="0" smtClean="0">
                <a:latin typeface="仿宋" panose="02010609060101010101" charset="-122"/>
                <a:ea typeface="微软雅黑" panose="020B0503020204020204" charset="-122"/>
              </a:rPr>
              <a:t>WBS</a:t>
            </a:r>
            <a:r>
              <a:rPr lang="zh-CN" altLang="en-US" sz="2400" dirty="0" smtClean="0">
                <a:latin typeface="仿宋" panose="02010609060101010101" charset="-122"/>
                <a:ea typeface="微软雅黑" panose="020B0503020204020204" charset="-122"/>
              </a:rPr>
              <a:t>是产品分解结构和过程分解结构的综合体；</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产品分解结构</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61448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产品分解为构建的分级结构；</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项目计划制定的关键输入；</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界定项目范围，便于形成</a:t>
            </a:r>
            <a:r>
              <a:rPr lang="en-US" altLang="zh-CN" sz="2400" dirty="0" smtClean="0">
                <a:latin typeface="仿宋" panose="02010609060101010101" charset="-122"/>
                <a:ea typeface="微软雅黑" panose="020B0503020204020204" charset="-122"/>
              </a:rPr>
              <a:t>CBB</a:t>
            </a:r>
            <a:r>
              <a:rPr lang="zh-CN" altLang="en-US" sz="2400" dirty="0" smtClean="0">
                <a:latin typeface="仿宋" panose="02010609060101010101" charset="-122"/>
                <a:ea typeface="微软雅黑" panose="020B0503020204020204" charset="-122"/>
              </a:rPr>
              <a:t>；</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graphicFrame>
        <p:nvGraphicFramePr>
          <p:cNvPr id="4" name="图示 3"/>
          <p:cNvGraphicFramePr/>
          <p:nvPr/>
        </p:nvGraphicFramePr>
        <p:xfrm>
          <a:off x="1785918" y="2857496"/>
          <a:ext cx="6072230" cy="342902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过程分解结构</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82893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过程分解结构也就是产品开发流程，它适应于特征相似的</a:t>
            </a:r>
            <a:endParaRPr lang="en-US" altLang="zh-CN" sz="2400" dirty="0" smtClean="0">
              <a:latin typeface="仿宋" panose="02010609060101010101" charset="-122"/>
              <a:ea typeface="微软雅黑" panose="020B0503020204020204" charset="-122"/>
            </a:endParaRPr>
          </a:p>
          <a:p>
            <a:pPr>
              <a:buNone/>
            </a:pPr>
            <a:r>
              <a:rPr lang="zh-CN" altLang="en-US" sz="2400" dirty="0" smtClean="0">
                <a:latin typeface="仿宋" panose="02010609060101010101" charset="-122"/>
                <a:ea typeface="微软雅黑" panose="020B0503020204020204" charset="-122"/>
              </a:rPr>
              <a:t>  产品研发项目；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产品开发流程规范了活动之间的逻辑依赖关系，并非真实</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强制的先后关系；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产品开发流程（以及对应的过程分解结构）是研发项目经理进行活动定义时重要依据和工具；</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dirty="0" smtClean="0">
                <a:latin typeface="仿宋" panose="02010609060101010101" charset="-122"/>
                <a:ea typeface="微软雅黑" panose="020B0503020204020204" charset="-122"/>
              </a:rPr>
              <a:t>WBS</a:t>
            </a:r>
            <a:r>
              <a:rPr lang="zh-CN" altLang="en-US" sz="3200" dirty="0" smtClean="0">
                <a:latin typeface="仿宋" panose="02010609060101010101" charset="-122"/>
                <a:ea typeface="微软雅黑" panose="020B0503020204020204" charset="-122"/>
              </a:rPr>
              <a:t>衡量标准</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82893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层次合理；</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分解完整、符合项目特征；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任务颗粒度一致（天、周）；</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任务落实到具体角色；</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有阶段性的里程碑；</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决定活动依赖关系的要素</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82893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产品开发流程已基本表达了活动间的依赖关系；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进一步，利用</a:t>
            </a:r>
            <a:r>
              <a:rPr lang="en-US" altLang="zh-CN" sz="2400" dirty="0" smtClean="0">
                <a:latin typeface="仿宋" panose="02010609060101010101" charset="-122"/>
                <a:ea typeface="微软雅黑" panose="020B0503020204020204" charset="-122"/>
              </a:rPr>
              <a:t>PBS</a:t>
            </a:r>
            <a:r>
              <a:rPr lang="zh-CN" altLang="en-US" sz="2400" dirty="0" smtClean="0">
                <a:latin typeface="仿宋" panose="02010609060101010101" charset="-122"/>
                <a:ea typeface="微软雅黑" panose="020B0503020204020204" charset="-122"/>
              </a:rPr>
              <a:t>确定活动间的依赖关系；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外部供应商</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承包商依赖关系；</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里程碑（</a:t>
            </a:r>
            <a:r>
              <a:rPr lang="en-US" altLang="zh-CN" sz="2400" dirty="0" smtClean="0">
                <a:latin typeface="仿宋" panose="02010609060101010101" charset="-122"/>
                <a:ea typeface="微软雅黑" panose="020B0503020204020204" charset="-122"/>
              </a:rPr>
              <a:t>DCP</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TR</a:t>
            </a:r>
            <a:r>
              <a:rPr lang="zh-CN" altLang="en-US" sz="2400" dirty="0" smtClean="0">
                <a:latin typeface="仿宋" panose="02010609060101010101" charset="-122"/>
                <a:ea typeface="微软雅黑" panose="020B0503020204020204" charset="-122"/>
              </a:rPr>
              <a:t>点等）；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项目任务书；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关键资源；</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研发项目的管理评审</a:t>
            </a:r>
            <a:endParaRPr lang="zh-CN" altLang="en-US" sz="3200" dirty="0" smtClean="0">
              <a:latin typeface="仿宋" panose="02010609060101010101" charset="-122"/>
              <a:ea typeface="微软雅黑" panose="020B0503020204020204" charset="-122"/>
            </a:endParaRPr>
          </a:p>
        </p:txBody>
      </p:sp>
      <p:sp>
        <p:nvSpPr>
          <p:cNvPr id="4" name="圆角矩形 3"/>
          <p:cNvSpPr/>
          <p:nvPr/>
        </p:nvSpPr>
        <p:spPr>
          <a:xfrm>
            <a:off x="428596" y="1785926"/>
            <a:ext cx="3929090" cy="20717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r>
              <a:rPr lang="zh-CN" altLang="en-US" sz="2000" dirty="0" smtClean="0">
                <a:latin typeface="仿宋" panose="02010609060101010101" charset="-122"/>
                <a:ea typeface="微软雅黑" panose="020B0503020204020204" charset="-122"/>
              </a:rPr>
              <a:t>项目目标对齐</a:t>
            </a: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商业目标对齐</a:t>
            </a:r>
            <a:endParaRPr lang="en-US" altLang="zh-CN"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组织要求对齐</a:t>
            </a:r>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5" name="圆角矩形 4"/>
          <p:cNvSpPr/>
          <p:nvPr/>
        </p:nvSpPr>
        <p:spPr>
          <a:xfrm>
            <a:off x="4643438" y="1785926"/>
            <a:ext cx="3786214" cy="207170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r>
              <a:rPr lang="zh-CN" altLang="en-US" sz="2000" dirty="0" smtClean="0">
                <a:latin typeface="仿宋" panose="02010609060101010101" charset="-122"/>
                <a:ea typeface="微软雅黑" panose="020B0503020204020204" charset="-122"/>
              </a:rPr>
              <a:t>资源承诺</a:t>
            </a: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资源投入保障</a:t>
            </a:r>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6" name="圆角矩形 5"/>
          <p:cNvSpPr/>
          <p:nvPr/>
        </p:nvSpPr>
        <p:spPr>
          <a:xfrm>
            <a:off x="428596" y="4000504"/>
            <a:ext cx="3929090" cy="2214578"/>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r>
              <a:rPr lang="zh-CN" altLang="en-US" sz="2000" dirty="0" smtClean="0">
                <a:solidFill>
                  <a:schemeClr val="tx1"/>
                </a:solidFill>
                <a:latin typeface="仿宋" panose="02010609060101010101" charset="-122"/>
                <a:ea typeface="微软雅黑" panose="020B0503020204020204" charset="-122"/>
              </a:rPr>
              <a:t>项目状态</a:t>
            </a:r>
            <a:endParaRPr lang="en-US" altLang="zh-CN" sz="2000"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项目价值    </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项目范围</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进度偏差    </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技术准备度</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质量状态    </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研发费用和人力</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项目风险    </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目标成本达成度</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项目采购准备度</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项目计划</a:t>
            </a:r>
            <a:endParaRPr lang="en-US" altLang="zh-CN" dirty="0" smtClean="0">
              <a:solidFill>
                <a:schemeClr val="tx1"/>
              </a:solidFill>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8" name="圆角矩形 7"/>
          <p:cNvSpPr/>
          <p:nvPr/>
        </p:nvSpPr>
        <p:spPr>
          <a:xfrm>
            <a:off x="4643438" y="4000504"/>
            <a:ext cx="3786214" cy="2214578"/>
          </a:xfrm>
          <a:prstGeom prst="roundRect">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endParaRPr lang="en-US" altLang="zh-CN" sz="2000" dirty="0" smtClean="0">
              <a:latin typeface="仿宋" panose="02010609060101010101" charset="-122"/>
              <a:ea typeface="微软雅黑" panose="020B0503020204020204" charset="-122"/>
            </a:endParaRPr>
          </a:p>
          <a:p>
            <a:pPr algn="ctr"/>
            <a:r>
              <a:rPr lang="zh-CN" altLang="en-US" sz="2000" dirty="0" smtClean="0">
                <a:solidFill>
                  <a:schemeClr val="tx1"/>
                </a:solidFill>
                <a:latin typeface="仿宋" panose="02010609060101010101" charset="-122"/>
                <a:ea typeface="微软雅黑" panose="020B0503020204020204" charset="-122"/>
              </a:rPr>
              <a:t>项目组合状态</a:t>
            </a:r>
            <a:endParaRPr lang="en-US" altLang="zh-CN" sz="2000"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    ·</a:t>
            </a:r>
            <a:r>
              <a:rPr lang="zh-CN" altLang="en-US" dirty="0" smtClean="0">
                <a:solidFill>
                  <a:schemeClr val="tx1"/>
                </a:solidFill>
                <a:latin typeface="仿宋" panose="02010609060101010101" charset="-122"/>
                <a:ea typeface="微软雅黑" panose="020B0503020204020204" charset="-122"/>
              </a:rPr>
              <a:t>项目优先级排序</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    ·</a:t>
            </a:r>
            <a:r>
              <a:rPr lang="zh-CN" altLang="en-US" dirty="0" smtClean="0">
                <a:solidFill>
                  <a:schemeClr val="tx1"/>
                </a:solidFill>
                <a:latin typeface="仿宋" panose="02010609060101010101" charset="-122"/>
                <a:ea typeface="微软雅黑" panose="020B0503020204020204" charset="-122"/>
              </a:rPr>
              <a:t>人力投入及使用</a:t>
            </a:r>
            <a:endParaRPr lang="en-US" altLang="zh-CN" dirty="0" smtClean="0">
              <a:solidFill>
                <a:schemeClr val="tx1"/>
              </a:solidFill>
              <a:latin typeface="仿宋" panose="02010609060101010101" charset="-122"/>
              <a:ea typeface="微软雅黑" panose="020B0503020204020204" charset="-122"/>
            </a:endParaRPr>
          </a:p>
          <a:p>
            <a:r>
              <a:rPr lang="en-US" altLang="zh-CN" dirty="0" smtClean="0">
                <a:solidFill>
                  <a:schemeClr val="tx1"/>
                </a:solidFill>
                <a:latin typeface="仿宋" panose="02010609060101010101" charset="-122"/>
                <a:ea typeface="微软雅黑" panose="020B0503020204020204" charset="-122"/>
              </a:rPr>
              <a:t>    ·</a:t>
            </a:r>
            <a:r>
              <a:rPr lang="zh-CN" altLang="en-US" dirty="0" smtClean="0">
                <a:solidFill>
                  <a:schemeClr val="tx1"/>
                </a:solidFill>
                <a:latin typeface="仿宋" panose="02010609060101010101" charset="-122"/>
                <a:ea typeface="微软雅黑" panose="020B0503020204020204" charset="-122"/>
              </a:rPr>
              <a:t>依赖关系</a:t>
            </a:r>
            <a:endParaRPr lang="en-US" altLang="zh-CN" dirty="0" smtClean="0">
              <a:solidFill>
                <a:schemeClr val="tx1"/>
              </a:solidFill>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endParaRPr lang="en-US" altLang="zh-CN" dirty="0" smtClean="0">
              <a:latin typeface="仿宋" panose="02010609060101010101" charset="-122"/>
              <a:ea typeface="微软雅黑" panose="020B0503020204020204" charset="-122"/>
            </a:endParaRPr>
          </a:p>
          <a:p>
            <a:pPr algn="ctr"/>
            <a:endParaRPr lang="zh-CN" altLang="en-US" dirty="0">
              <a:latin typeface="仿宋" panose="02010609060101010101" charset="-122"/>
              <a:ea typeface="微软雅黑" panose="020B0503020204020204" charset="-122"/>
            </a:endParaRPr>
          </a:p>
        </p:txBody>
      </p:sp>
      <p:sp>
        <p:nvSpPr>
          <p:cNvPr id="9" name="椭圆 8"/>
          <p:cNvSpPr/>
          <p:nvPr/>
        </p:nvSpPr>
        <p:spPr>
          <a:xfrm>
            <a:off x="3428992" y="3500438"/>
            <a:ext cx="2071702" cy="914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sz="2800" dirty="0" smtClean="0">
                <a:solidFill>
                  <a:schemeClr val="tx1"/>
                </a:solidFill>
                <a:latin typeface="仿宋" panose="02010609060101010101" charset="-122"/>
                <a:ea typeface="微软雅黑" panose="020B0503020204020204" charset="-122"/>
              </a:rPr>
              <a:t>RDR</a:t>
            </a:r>
            <a:r>
              <a:rPr lang="zh-CN" altLang="en-US" sz="2800" dirty="0" smtClean="0">
                <a:solidFill>
                  <a:schemeClr val="tx1"/>
                </a:solidFill>
                <a:latin typeface="仿宋" panose="02010609060101010101" charset="-122"/>
                <a:ea typeface="微软雅黑" panose="020B0503020204020204" charset="-122"/>
              </a:rPr>
              <a:t>评审</a:t>
            </a:r>
            <a:endParaRPr lang="zh-CN" altLang="en-US" sz="2800" dirty="0">
              <a:solidFill>
                <a:schemeClr val="tx1"/>
              </a:solidFill>
              <a:latin typeface="仿宋" panose="02010609060101010101" charset="-122"/>
              <a:ea typeface="微软雅黑" panose="020B0503020204020204" charset="-122"/>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容易忽略的活动</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25769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工作开始前的准备；</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技术</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业务培训；</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系统集成与调试；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处理变更请求；</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回归测试</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缺陷修正，评审和缺陷修正；</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原型制作</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需求确认</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产品演示；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项目汇报；</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性能优化与调整；</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数据化和迁移；</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活动排序</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2547966" y="285728"/>
          <a:ext cx="6096000" cy="6405880"/>
        </p:xfrm>
        <a:graphic>
          <a:graphicData uri="http://schemas.openxmlformats.org/drawingml/2006/table">
            <a:tbl>
              <a:tblPr firstRow="1" bandRow="1">
                <a:tableStyleId>{5940675A-B579-460E-94D1-54222C63F5DA}</a:tableStyleId>
              </a:tblPr>
              <a:tblGrid>
                <a:gridCol w="619108"/>
                <a:gridCol w="2643206"/>
                <a:gridCol w="2833686"/>
              </a:tblGrid>
              <a:tr h="370840">
                <a:tc gridSpan="2">
                  <a:txBody>
                    <a:bodyPr/>
                    <a:lstStyle/>
                    <a:p>
                      <a:pPr algn="ctr"/>
                      <a:r>
                        <a:rPr lang="zh-CN" altLang="en-US" dirty="0" smtClean="0">
                          <a:latin typeface="仿宋" panose="02010609060101010101" charset="-122"/>
                          <a:ea typeface="微软雅黑" panose="020B0503020204020204" charset="-122"/>
                        </a:rPr>
                        <a:t>活动</a:t>
                      </a:r>
                      <a:endParaRPr lang="zh-CN" altLang="en-US" dirty="0" smtClean="0">
                        <a:latin typeface="仿宋" panose="02010609060101010101" charset="-122"/>
                        <a:ea typeface="微软雅黑" panose="020B0503020204020204" charset="-122"/>
                      </a:endParaRPr>
                    </a:p>
                  </a:txBody>
                  <a:tcPr/>
                </a:tc>
                <a:tc hMerge="1">
                  <a:tcPr/>
                </a:tc>
                <a:tc>
                  <a:txBody>
                    <a:bodyPr/>
                    <a:lstStyle/>
                    <a:p>
                      <a:pPr algn="l"/>
                      <a:r>
                        <a:rPr lang="zh-CN" altLang="en-US" dirty="0" smtClean="0">
                          <a:latin typeface="仿宋" panose="02010609060101010101" charset="-122"/>
                          <a:ea typeface="微软雅黑" panose="020B0503020204020204" charset="-122"/>
                        </a:rPr>
                        <a:t>紧前事件</a:t>
                      </a:r>
                      <a:endParaRPr lang="zh-CN" altLang="en-US"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1</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收集数据</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2</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可行性研究</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3</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准备问题界定报告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1,2</a:t>
                      </a:r>
                      <a:endParaRPr lang="en-US" altLang="zh-CN" sz="1200" dirty="0" smtClean="0">
                        <a:latin typeface="仿宋" panose="02010609060101010101" charset="-122"/>
                        <a:ea typeface="微软雅黑" panose="020B0503020204020204" charset="-122"/>
                      </a:endParaRPr>
                    </a:p>
                  </a:txBody>
                  <a:tcPr/>
                </a:tc>
              </a:tr>
              <a:tr h="123820">
                <a:tc>
                  <a:txBody>
                    <a:bodyPr/>
                    <a:lstStyle/>
                    <a:p>
                      <a:pPr algn="ctr"/>
                      <a:r>
                        <a:rPr lang="en-US" altLang="zh-CN" sz="1200" dirty="0" smtClean="0">
                          <a:latin typeface="仿宋" panose="02010609060101010101" charset="-122"/>
                          <a:ea typeface="微软雅黑" panose="020B0503020204020204" charset="-122"/>
                        </a:rPr>
                        <a:t>4</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会晤用户</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3</a:t>
                      </a:r>
                      <a:endParaRPr lang="en-US" altLang="zh-CN" sz="1200" dirty="0" smtClean="0">
                        <a:latin typeface="仿宋" panose="02010609060101010101" charset="-122"/>
                        <a:ea typeface="微软雅黑" panose="020B0503020204020204" charset="-122"/>
                      </a:endParaRPr>
                    </a:p>
                  </a:txBody>
                  <a:tcPr/>
                </a:tc>
              </a:tr>
              <a:tr h="135252">
                <a:tc>
                  <a:txBody>
                    <a:bodyPr/>
                    <a:lstStyle/>
                    <a:p>
                      <a:pPr algn="ctr"/>
                      <a:r>
                        <a:rPr lang="en-US" altLang="zh-CN" sz="1200" dirty="0" smtClean="0">
                          <a:latin typeface="仿宋" panose="02010609060101010101" charset="-122"/>
                          <a:ea typeface="微软雅黑" panose="020B0503020204020204" charset="-122"/>
                        </a:rPr>
                        <a:t>5</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研究现有系统</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3</a:t>
                      </a:r>
                      <a:endParaRPr lang="en-US" altLang="zh-CN" sz="1200" dirty="0" smtClean="0">
                        <a:latin typeface="仿宋" panose="02010609060101010101" charset="-122"/>
                        <a:ea typeface="微软雅黑" panose="020B0503020204020204" charset="-122"/>
                      </a:endParaRPr>
                    </a:p>
                  </a:txBody>
                  <a:tcPr/>
                </a:tc>
              </a:tr>
              <a:tr h="146684">
                <a:tc>
                  <a:txBody>
                    <a:bodyPr/>
                    <a:lstStyle/>
                    <a:p>
                      <a:pPr algn="ctr"/>
                      <a:r>
                        <a:rPr lang="en-US" altLang="zh-CN" sz="1200" dirty="0" smtClean="0">
                          <a:latin typeface="仿宋" panose="02010609060101010101" charset="-122"/>
                          <a:ea typeface="微软雅黑" panose="020B0503020204020204" charset="-122"/>
                        </a:rPr>
                        <a:t>6</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明确用户需求</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4</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7</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准备系统分析报告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5,6</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8</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数据输入输出</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7</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9</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处理数据和建立数据库</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7</a:t>
                      </a:r>
                      <a:endParaRPr lang="en-US" altLang="zh-CN" sz="1200" dirty="0" smtClean="0">
                        <a:latin typeface="仿宋" panose="02010609060101010101" charset="-122"/>
                        <a:ea typeface="微软雅黑" panose="020B0503020204020204" charset="-122"/>
                      </a:endParaRPr>
                    </a:p>
                  </a:txBody>
                  <a:tcPr/>
                </a:tc>
              </a:tr>
              <a:tr h="120974">
                <a:tc>
                  <a:txBody>
                    <a:bodyPr/>
                    <a:lstStyle/>
                    <a:p>
                      <a:pPr algn="ctr"/>
                      <a:r>
                        <a:rPr lang="en-US" altLang="zh-CN" sz="1200" dirty="0" smtClean="0">
                          <a:latin typeface="仿宋" panose="02010609060101010101" charset="-122"/>
                          <a:ea typeface="微软雅黑" panose="020B0503020204020204" charset="-122"/>
                        </a:rPr>
                        <a:t>10</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评估</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8,9</a:t>
                      </a:r>
                      <a:endParaRPr lang="en-US" altLang="zh-CN" sz="1200" dirty="0" smtClean="0">
                        <a:latin typeface="仿宋" panose="02010609060101010101" charset="-122"/>
                        <a:ea typeface="微软雅黑" panose="020B0503020204020204" charset="-122"/>
                      </a:endParaRPr>
                    </a:p>
                  </a:txBody>
                  <a:tcPr/>
                </a:tc>
              </a:tr>
              <a:tr h="132406">
                <a:tc>
                  <a:txBody>
                    <a:bodyPr/>
                    <a:lstStyle/>
                    <a:p>
                      <a:pPr algn="ctr"/>
                      <a:r>
                        <a:rPr lang="en-US" altLang="zh-CN" sz="1200" dirty="0" smtClean="0">
                          <a:latin typeface="仿宋" panose="02010609060101010101" charset="-122"/>
                          <a:ea typeface="微软雅黑" panose="020B0503020204020204" charset="-122"/>
                        </a:rPr>
                        <a:t>11</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准备系统设计报告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10</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12</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开发软件</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11</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13</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开发硬件</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11</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14</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开发网络</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11</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15</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准备系统开发报告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12,13,14</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16</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测试软件</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15</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17</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测试硬件</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15</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18</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测试网络</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15</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19</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准备测试报告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16,17,18</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20</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培训</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19</a:t>
                      </a:r>
                      <a:endParaRPr lang="en-US" altLang="zh-CN" sz="1200" dirty="0" smtClean="0">
                        <a:latin typeface="仿宋" panose="02010609060101010101" charset="-122"/>
                        <a:ea typeface="微软雅黑" panose="020B0503020204020204" charset="-122"/>
                      </a:endParaRPr>
                    </a:p>
                  </a:txBody>
                  <a:tcPr/>
                </a:tc>
              </a:tr>
              <a:tr h="143838">
                <a:tc>
                  <a:txBody>
                    <a:bodyPr/>
                    <a:lstStyle/>
                    <a:p>
                      <a:pPr algn="ctr"/>
                      <a:r>
                        <a:rPr lang="en-US" altLang="zh-CN" sz="1200" dirty="0" smtClean="0">
                          <a:latin typeface="仿宋" panose="02010609060101010101" charset="-122"/>
                          <a:ea typeface="微软雅黑" panose="020B0503020204020204" charset="-122"/>
                        </a:rPr>
                        <a:t>21</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系统转换</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19</a:t>
                      </a:r>
                      <a:endParaRPr lang="en-US" altLang="zh-CN" sz="1200" dirty="0" smtClean="0">
                        <a:latin typeface="仿宋" panose="02010609060101010101" charset="-122"/>
                        <a:ea typeface="微软雅黑" panose="020B0503020204020204" charset="-122"/>
                      </a:endParaRPr>
                    </a:p>
                  </a:txBody>
                  <a:tcPr/>
                </a:tc>
              </a:tr>
              <a:tr h="0">
                <a:tc>
                  <a:txBody>
                    <a:bodyPr/>
                    <a:lstStyle/>
                    <a:p>
                      <a:pPr algn="ctr"/>
                      <a:r>
                        <a:rPr lang="en-US" altLang="zh-CN" sz="1200" dirty="0" smtClean="0">
                          <a:latin typeface="仿宋" panose="02010609060101010101" charset="-122"/>
                          <a:ea typeface="微软雅黑" panose="020B0503020204020204" charset="-122"/>
                        </a:rPr>
                        <a:t>22</a:t>
                      </a:r>
                      <a:endParaRPr lang="en-US" altLang="zh-CN" sz="1200" dirty="0" smtClean="0">
                        <a:latin typeface="仿宋" panose="02010609060101010101" charset="-122"/>
                        <a:ea typeface="微软雅黑" panose="020B0503020204020204" charset="-122"/>
                      </a:endParaRPr>
                    </a:p>
                  </a:txBody>
                  <a:tcPr/>
                </a:tc>
                <a:tc>
                  <a:txBody>
                    <a:bodyPr/>
                    <a:lstStyle/>
                    <a:p>
                      <a:r>
                        <a:rPr lang="zh-CN" altLang="en-US" sz="1200" dirty="0" smtClean="0">
                          <a:latin typeface="仿宋" panose="02010609060101010101" charset="-122"/>
                          <a:ea typeface="微软雅黑" panose="020B0503020204020204" charset="-122"/>
                        </a:rPr>
                        <a:t>装备实施报告</a:t>
                      </a:r>
                      <a:endParaRPr lang="zh-CN" altLang="en-US" sz="1200" dirty="0" smtClean="0">
                        <a:latin typeface="仿宋" panose="02010609060101010101" charset="-122"/>
                        <a:ea typeface="微软雅黑" panose="020B0503020204020204" charset="-122"/>
                      </a:endParaRPr>
                    </a:p>
                  </a:txBody>
                  <a:tcPr/>
                </a:tc>
                <a:tc>
                  <a:txBody>
                    <a:bodyPr/>
                    <a:lstStyle/>
                    <a:p>
                      <a:r>
                        <a:rPr lang="en-US" altLang="zh-CN" sz="1200" dirty="0" smtClean="0">
                          <a:latin typeface="仿宋" panose="02010609060101010101" charset="-122"/>
                          <a:ea typeface="微软雅黑" panose="020B0503020204020204" charset="-122"/>
                        </a:rPr>
                        <a:t>20,21</a:t>
                      </a:r>
                      <a:endParaRPr lang="en-US" altLang="zh-CN" sz="1200" dirty="0" smtClean="0">
                        <a:latin typeface="仿宋" panose="02010609060101010101" charset="-122"/>
                        <a:ea typeface="微软雅黑" panose="020B0503020204020204" charset="-122"/>
                      </a:endParaRPr>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估计和计划是一回事吗？</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90037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估计应该看作是客观的分析过程，计划是主观的目标求解</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过程；</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希望从估计中获得任何特定答案的想法是有害的；</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估计结果构成了计划的基础，但是计划并不一定要与估计</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结果一致；</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估计原则</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90037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让某项活动负责人参与该项活动的工期估计；</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任命以为有经验的人进行所负责项目的工期估计；</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历史数据可以作为参考；</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估计应既富于挑战性，又考虑实际情况；</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稍微激进些的估计比过分保守的估计要好；</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估计的主要方法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900370"/>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专家法；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三点法；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类比法；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推测法；</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专家估计过程</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785786" y="1857364"/>
            <a:ext cx="900090" cy="542916"/>
          </a:xfrm>
        </p:spPr>
        <p:txBody>
          <a:bodyPr anchor="ctr" anchorCtr="1">
            <a:normAutofit/>
          </a:bodyPr>
          <a:lstStyle/>
          <a:p>
            <a:pPr algn="ctr">
              <a:buNone/>
            </a:pPr>
            <a:r>
              <a:rPr lang="en-US" altLang="zh-CN" sz="2000" dirty="0" smtClean="0">
                <a:latin typeface="仿宋" panose="02010609060101010101" charset="-122"/>
                <a:ea typeface="微软雅黑" panose="020B0503020204020204" charset="-122"/>
              </a:rPr>
              <a:t>PM</a:t>
            </a:r>
            <a:endParaRPr lang="en-US" altLang="zh-CN" sz="2000" dirty="0" smtClean="0">
              <a:latin typeface="仿宋" panose="02010609060101010101" charset="-122"/>
              <a:ea typeface="微软雅黑" panose="020B0503020204020204" charset="-122"/>
            </a:endParaRPr>
          </a:p>
        </p:txBody>
      </p:sp>
      <p:graphicFrame>
        <p:nvGraphicFramePr>
          <p:cNvPr id="6" name="图示 5"/>
          <p:cNvGraphicFramePr/>
          <p:nvPr/>
        </p:nvGraphicFramePr>
        <p:xfrm>
          <a:off x="571472" y="2214554"/>
          <a:ext cx="7858180" cy="157163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内容占位符 2"/>
          <p:cNvSpPr txBox="1"/>
          <p:nvPr/>
        </p:nvSpPr>
        <p:spPr>
          <a:xfrm>
            <a:off x="2428860" y="1857364"/>
            <a:ext cx="1214446" cy="542916"/>
          </a:xfrm>
          <a:prstGeom prst="rect">
            <a:avLst/>
          </a:prstGeom>
        </p:spPr>
        <p:txBody>
          <a:bodyPr vert="horz" rtlCol="0" anchor="ctr" anchorCtr="1">
            <a:normAutofit fontScale="85000"/>
          </a:bodyPr>
          <a:lstStyle/>
          <a:p>
            <a:pPr marL="342900" marR="0" lvl="0" indent="-342900" algn="ctr"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全体成员</a:t>
            </a:r>
            <a:endPar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9" name="内容占位符 2"/>
          <p:cNvSpPr txBox="1"/>
          <p:nvPr/>
        </p:nvSpPr>
        <p:spPr>
          <a:xfrm>
            <a:off x="3857620" y="1857364"/>
            <a:ext cx="1214446" cy="542916"/>
          </a:xfrm>
          <a:prstGeom prst="rect">
            <a:avLst/>
          </a:prstGeom>
        </p:spPr>
        <p:txBody>
          <a:bodyPr vert="horz" rtlCol="0" anchor="ctr" anchorCtr="1">
            <a:normAutofit fontScale="85000"/>
          </a:bodyPr>
          <a:lstStyle/>
          <a:p>
            <a:pPr marL="342900" marR="0" lvl="0" indent="-342900" algn="ctr"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全体成员</a:t>
            </a:r>
            <a:endPar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0" name="内容占位符 2"/>
          <p:cNvSpPr txBox="1"/>
          <p:nvPr/>
        </p:nvSpPr>
        <p:spPr>
          <a:xfrm>
            <a:off x="5286380" y="1857364"/>
            <a:ext cx="1214446" cy="542916"/>
          </a:xfrm>
          <a:prstGeom prst="rect">
            <a:avLst/>
          </a:prstGeom>
        </p:spPr>
        <p:txBody>
          <a:bodyPr vert="horz" rtlCol="0" anchor="ctr" anchorCtr="1">
            <a:normAutofit fontScale="85000"/>
          </a:bodyPr>
          <a:lstStyle/>
          <a:p>
            <a:pPr marL="342900" marR="0" lvl="0" indent="-342900" algn="ctr"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全体成员</a:t>
            </a:r>
            <a:endPar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1" name="内容占位符 2"/>
          <p:cNvSpPr txBox="1"/>
          <p:nvPr/>
        </p:nvSpPr>
        <p:spPr>
          <a:xfrm>
            <a:off x="6715140" y="1857364"/>
            <a:ext cx="1214446" cy="542916"/>
          </a:xfrm>
          <a:prstGeom prst="rect">
            <a:avLst/>
          </a:prstGeom>
        </p:spPr>
        <p:txBody>
          <a:bodyPr vert="horz" rtlCol="0" anchor="ctr" anchorCtr="1">
            <a:normAutofit fontScale="85000"/>
          </a:bodyPr>
          <a:lstStyle/>
          <a:p>
            <a:pPr marL="342900" marR="0" lvl="0" indent="-342900" algn="ctr"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产品经理</a:t>
            </a:r>
            <a:endParaRPr kumimoji="0" lang="zh-CN" altLang="en-US"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3" name="内容占位符 2"/>
          <p:cNvSpPr txBox="1"/>
          <p:nvPr/>
        </p:nvSpPr>
        <p:spPr>
          <a:xfrm>
            <a:off x="600076" y="3743340"/>
            <a:ext cx="900090" cy="542916"/>
          </a:xfrm>
          <a:prstGeom prst="rect">
            <a:avLst/>
          </a:prstGeom>
        </p:spPr>
        <p:txBody>
          <a:bodyPr vert="horz" rtlCol="0" anchor="ctr" anchorCtr="1">
            <a:normAutofit fontScale="92500"/>
          </a:bodyPr>
          <a:lstStyle/>
          <a:p>
            <a:pPr marL="342900" lvl="0" indent="-342900" algn="ctr">
              <a:spcBef>
                <a:spcPct val="20000"/>
              </a:spcBef>
              <a:buClr>
                <a:schemeClr val="tx2"/>
              </a:buClr>
              <a:buSzPct val="50000"/>
            </a:pPr>
            <a:r>
              <a:rPr lang="en-US" altLang="zh-CN" sz="2400" dirty="0" smtClean="0">
                <a:latin typeface="仿宋" panose="02010609060101010101" charset="-122"/>
                <a:ea typeface="微软雅黑" panose="020B0503020204020204" charset="-122"/>
              </a:rPr>
              <a:t>·</a:t>
            </a:r>
            <a:r>
              <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PAL</a:t>
            </a:r>
            <a:endParaRPr kumimoji="0" lang="en-US" altLang="zh-CN" sz="24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4" name="内容占位符 2"/>
          <p:cNvSpPr txBox="1"/>
          <p:nvPr/>
        </p:nvSpPr>
        <p:spPr>
          <a:xfrm>
            <a:off x="600076" y="4100530"/>
            <a:ext cx="1471594" cy="542916"/>
          </a:xfrm>
          <a:prstGeom prst="rect">
            <a:avLst/>
          </a:prstGeom>
        </p:spPr>
        <p:txBody>
          <a:bodyPr vert="horz" rtlCol="0" anchor="ctr" anchorCtr="1">
            <a:norm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估计表单</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5" name="内容占位符 2"/>
          <p:cNvSpPr txBox="1"/>
          <p:nvPr/>
        </p:nvSpPr>
        <p:spPr>
          <a:xfrm>
            <a:off x="2600340" y="3743340"/>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会前</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6" name="内容占位符 2"/>
          <p:cNvSpPr txBox="1"/>
          <p:nvPr/>
        </p:nvSpPr>
        <p:spPr>
          <a:xfrm>
            <a:off x="2600340" y="4100530"/>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会中</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7" name="内容占位符 2"/>
          <p:cNvSpPr txBox="1"/>
          <p:nvPr/>
        </p:nvSpPr>
        <p:spPr>
          <a:xfrm>
            <a:off x="2886092" y="4457720"/>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zh-CN" altLang="en-US" sz="2000" dirty="0" smtClean="0">
                <a:latin typeface="仿宋" panose="02010609060101010101" charset="-122"/>
                <a:ea typeface="微软雅黑" panose="020B0503020204020204" charset="-122"/>
              </a:rPr>
              <a:t>√分解</a:t>
            </a:r>
            <a:endPar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8" name="内容占位符 2"/>
          <p:cNvSpPr txBox="1"/>
          <p:nvPr/>
        </p:nvSpPr>
        <p:spPr>
          <a:xfrm>
            <a:off x="2886092" y="4786322"/>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zh-CN" altLang="en-US" sz="2000" dirty="0" smtClean="0">
                <a:latin typeface="仿宋" panose="02010609060101010101" charset="-122"/>
                <a:ea typeface="微软雅黑" panose="020B0503020204020204" charset="-122"/>
              </a:rPr>
              <a:t>√约束</a:t>
            </a:r>
            <a:endPar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19" name="内容占位符 2"/>
          <p:cNvSpPr txBox="1"/>
          <p:nvPr/>
        </p:nvSpPr>
        <p:spPr>
          <a:xfrm>
            <a:off x="2886092" y="5100662"/>
            <a:ext cx="1543032"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zh-CN" altLang="en-US" sz="2000" dirty="0" smtClean="0">
                <a:latin typeface="仿宋" panose="02010609060101010101" charset="-122"/>
                <a:ea typeface="微软雅黑" panose="020B0503020204020204" charset="-122"/>
              </a:rPr>
              <a:t>√前提条件</a:t>
            </a:r>
            <a:endPar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0" name="内容占位符 2"/>
          <p:cNvSpPr txBox="1"/>
          <p:nvPr/>
        </p:nvSpPr>
        <p:spPr>
          <a:xfrm>
            <a:off x="2857488" y="5457852"/>
            <a:ext cx="2185974"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zh-CN" altLang="en-US" sz="2000" dirty="0" smtClean="0">
                <a:latin typeface="仿宋" panose="02010609060101010101" charset="-122"/>
                <a:ea typeface="微软雅黑" panose="020B0503020204020204" charset="-122"/>
              </a:rPr>
              <a:t>√明确出口准则</a:t>
            </a:r>
            <a:endPar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1" name="内容占位符 2"/>
          <p:cNvSpPr txBox="1"/>
          <p:nvPr/>
        </p:nvSpPr>
        <p:spPr>
          <a:xfrm>
            <a:off x="2671778" y="5886480"/>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会后</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2" name="内容占位符 2"/>
          <p:cNvSpPr txBox="1"/>
          <p:nvPr/>
        </p:nvSpPr>
        <p:spPr>
          <a:xfrm>
            <a:off x="5243546" y="3743340"/>
            <a:ext cx="1543032"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发现偏差</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3" name="内容占位符 2"/>
          <p:cNvSpPr txBox="1"/>
          <p:nvPr/>
        </p:nvSpPr>
        <p:spPr>
          <a:xfrm>
            <a:off x="5243546" y="4100530"/>
            <a:ext cx="1042966"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讨论</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4" name="内容占位符 2"/>
          <p:cNvSpPr txBox="1"/>
          <p:nvPr/>
        </p:nvSpPr>
        <p:spPr>
          <a:xfrm>
            <a:off x="5243546" y="4386282"/>
            <a:ext cx="1328718" cy="542916"/>
          </a:xfrm>
          <a:prstGeom prst="rect">
            <a:avLst/>
          </a:prstGeom>
        </p:spPr>
        <p:txBody>
          <a:bodyPr vert="horz" rtlCol="0" anchor="ctr" anchorCtr="1">
            <a:noAutofit/>
          </a:bodyPr>
          <a:lstStyle/>
          <a:p>
            <a:pPr marL="342900" lvl="0" indent="-342900" algn="ctr">
              <a:spcBef>
                <a:spcPct val="20000"/>
              </a:spcBef>
              <a:buClr>
                <a:schemeClr val="tx2"/>
              </a:buClr>
              <a:buSzPct val="50000"/>
            </a:pP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再估计</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
        <p:nvSpPr>
          <p:cNvPr id="25" name="内容占位符 2"/>
          <p:cNvSpPr txBox="1"/>
          <p:nvPr/>
        </p:nvSpPr>
        <p:spPr>
          <a:xfrm>
            <a:off x="4143372" y="6072206"/>
            <a:ext cx="4257676" cy="542916"/>
          </a:xfrm>
          <a:prstGeom prst="rect">
            <a:avLst/>
          </a:prstGeom>
        </p:spPr>
        <p:txBody>
          <a:bodyPr vert="horz" rtlCol="0" anchor="ctr" anchorCtr="0">
            <a:normAutofit fontScale="85000"/>
          </a:bodyPr>
          <a:lstStyle/>
          <a:p>
            <a:pPr marL="342900" lvl="0" indent="-342900">
              <a:spcBef>
                <a:spcPct val="20000"/>
              </a:spcBef>
              <a:buClr>
                <a:schemeClr val="tx2"/>
              </a:buClr>
              <a:buSzPct val="50000"/>
            </a:pPr>
            <a:r>
              <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PAL</a:t>
            </a:r>
            <a:r>
              <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Process Asset Library </a:t>
            </a:r>
            <a:r>
              <a:rPr kumimoji="0" lang="zh-CN" altLang="en-US"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过程资产库</a:t>
            </a:r>
            <a:endParaRPr kumimoji="0" lang="en-US" altLang="zh-CN" sz="20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三点法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采取对每项活动估计三种时间的办法，然后加权平均计算</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出这项分任务的计划时间；</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最可能时间：</a:t>
            </a:r>
            <a:r>
              <a:rPr lang="en-US" altLang="zh-CN" sz="2000" dirty="0" smtClean="0">
                <a:latin typeface="仿宋" panose="02010609060101010101" charset="-122"/>
                <a:ea typeface="微软雅黑" panose="020B0503020204020204" charset="-122"/>
              </a:rPr>
              <a:t>T</a:t>
            </a:r>
            <a:r>
              <a:rPr lang="zh-CN" altLang="en-US" sz="1100" dirty="0" smtClean="0">
                <a:latin typeface="仿宋" panose="02010609060101010101" charset="-122"/>
                <a:ea typeface="微软雅黑" panose="020B0503020204020204" charset="-122"/>
              </a:rPr>
              <a:t>可能</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最乐观时间：</a:t>
            </a:r>
            <a:r>
              <a:rPr lang="en-US" altLang="zh-CN" sz="2000" dirty="0" smtClean="0">
                <a:latin typeface="仿宋" panose="02010609060101010101" charset="-122"/>
                <a:ea typeface="微软雅黑" panose="020B0503020204020204" charset="-122"/>
              </a:rPr>
              <a:t>T</a:t>
            </a:r>
            <a:r>
              <a:rPr lang="zh-CN" altLang="en-US" sz="1100" dirty="0" smtClean="0">
                <a:latin typeface="仿宋" panose="02010609060101010101" charset="-122"/>
                <a:ea typeface="微软雅黑" panose="020B0503020204020204" charset="-122"/>
              </a:rPr>
              <a:t>乐观</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最悲观时间：</a:t>
            </a:r>
            <a:r>
              <a:rPr lang="en-US" altLang="zh-CN" sz="2000" dirty="0" smtClean="0">
                <a:latin typeface="仿宋" panose="02010609060101010101" charset="-122"/>
                <a:ea typeface="微软雅黑" panose="020B0503020204020204" charset="-122"/>
              </a:rPr>
              <a:t>T</a:t>
            </a:r>
            <a:r>
              <a:rPr lang="zh-CN" altLang="en-US" sz="1100" dirty="0" smtClean="0">
                <a:latin typeface="仿宋" panose="02010609060101010101" charset="-122"/>
                <a:ea typeface="微软雅黑" panose="020B0503020204020204" charset="-122"/>
              </a:rPr>
              <a:t>悲观</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计划时间：</a:t>
            </a:r>
            <a:r>
              <a:rPr lang="en-US" altLang="zh-CN" sz="2400" dirty="0" smtClean="0">
                <a:latin typeface="仿宋" panose="02010609060101010101" charset="-122"/>
                <a:ea typeface="微软雅黑" panose="020B0503020204020204" charset="-122"/>
              </a:rPr>
              <a:t>T</a:t>
            </a:r>
            <a:r>
              <a:rPr lang="zh-CN" altLang="en-US" sz="1600" dirty="0" smtClean="0">
                <a:latin typeface="仿宋" panose="02010609060101010101" charset="-122"/>
                <a:ea typeface="微软雅黑" panose="020B0503020204020204" charset="-122"/>
              </a:rPr>
              <a:t>计划</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T</a:t>
            </a:r>
            <a:r>
              <a:rPr lang="zh-CN" altLang="en-US" sz="1600" dirty="0" smtClean="0">
                <a:latin typeface="仿宋" panose="02010609060101010101" charset="-122"/>
                <a:ea typeface="微软雅黑" panose="020B0503020204020204" charset="-122"/>
              </a:rPr>
              <a:t>乐观</a:t>
            </a:r>
            <a:r>
              <a:rPr lang="en-US" altLang="zh-CN" sz="2400" dirty="0" smtClean="0">
                <a:latin typeface="仿宋" panose="02010609060101010101" charset="-122"/>
                <a:ea typeface="微软雅黑" panose="020B0503020204020204" charset="-122"/>
              </a:rPr>
              <a:t>+4T</a:t>
            </a:r>
            <a:r>
              <a:rPr lang="zh-CN" altLang="en-US" sz="1600" dirty="0" smtClean="0">
                <a:latin typeface="仿宋" panose="02010609060101010101" charset="-122"/>
                <a:ea typeface="微软雅黑" panose="020B0503020204020204" charset="-122"/>
              </a:rPr>
              <a:t>可能</a:t>
            </a:r>
            <a:r>
              <a:rPr lang="en-US" altLang="zh-CN" sz="2400" dirty="0" smtClean="0">
                <a:latin typeface="仿宋" panose="02010609060101010101" charset="-122"/>
                <a:ea typeface="微软雅黑" panose="020B0503020204020204" charset="-122"/>
              </a:rPr>
              <a:t>+T</a:t>
            </a:r>
            <a:r>
              <a:rPr lang="zh-CN" altLang="en-US" sz="1600" dirty="0" smtClean="0">
                <a:latin typeface="仿宋" panose="02010609060101010101" charset="-122"/>
                <a:ea typeface="微软雅黑" panose="020B0503020204020204" charset="-122"/>
              </a:rPr>
              <a:t>悲观</a:t>
            </a:r>
            <a:r>
              <a:rPr lang="zh-CN" altLang="en-US" sz="2400" dirty="0" smtClean="0">
                <a:latin typeface="仿宋" panose="02010609060101010101" charset="-122"/>
                <a:ea typeface="微软雅黑" panose="020B0503020204020204" charset="-122"/>
              </a:rPr>
              <a:t>）</a:t>
            </a:r>
            <a:r>
              <a:rPr lang="en-US" altLang="zh-CN" sz="2400" dirty="0" smtClean="0">
                <a:latin typeface="仿宋" panose="02010609060101010101" charset="-122"/>
                <a:ea typeface="微软雅黑" panose="020B0503020204020204" charset="-122"/>
              </a:rPr>
              <a:t>/6</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类比法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900238"/>
          </a:xfrm>
        </p:spPr>
        <p:txBody>
          <a:bodyPr>
            <a:normAutofit/>
          </a:bodyPr>
          <a:lstStyle/>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类比估算法是一种直觉方法，首先必须全面了解待估计</a:t>
            </a:r>
            <a:endParaRPr lang="en-US" altLang="zh-CN" sz="2400" dirty="0" smtClean="0">
              <a:latin typeface="仿宋" panose="02010609060101010101" charset="-122"/>
              <a:ea typeface="微软雅黑" panose="020B0503020204020204" charset="-122"/>
            </a:endParaRPr>
          </a:p>
          <a:p>
            <a:pPr>
              <a:buNone/>
            </a:pPr>
            <a:r>
              <a:rPr lang="zh-CN" altLang="en-US" sz="2400" dirty="0" smtClean="0">
                <a:latin typeface="仿宋" panose="02010609060101010101" charset="-122"/>
                <a:ea typeface="微软雅黑" panose="020B0503020204020204" charset="-122"/>
              </a:rPr>
              <a:t>项目和以往每个项目的不同，包括需求、生命周期模型、开</a:t>
            </a:r>
            <a:endParaRPr lang="en-US" altLang="zh-CN" sz="2400" dirty="0" smtClean="0">
              <a:latin typeface="仿宋" panose="02010609060101010101" charset="-122"/>
              <a:ea typeface="微软雅黑" panose="020B0503020204020204" charset="-122"/>
            </a:endParaRPr>
          </a:p>
          <a:p>
            <a:pPr>
              <a:buNone/>
            </a:pPr>
            <a:r>
              <a:rPr lang="zh-CN" altLang="en-US" sz="2400" dirty="0" smtClean="0">
                <a:latin typeface="仿宋" panose="02010609060101010101" charset="-122"/>
                <a:ea typeface="微软雅黑" panose="020B0503020204020204" charset="-122"/>
              </a:rPr>
              <a:t>发平台、项目限制条件、人力资源等等方面。</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推测法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推测某个任务的工期，只能大致猜测完成这个任务所需的</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工作时间，精确度在</a:t>
            </a:r>
            <a:r>
              <a:rPr lang="en-US" altLang="zh-CN" sz="2400" dirty="0" smtClean="0">
                <a:latin typeface="仿宋" panose="02010609060101010101" charset="-122"/>
                <a:ea typeface="微软雅黑" panose="020B0503020204020204" charset="-122"/>
              </a:rPr>
              <a:t>-25%-75%</a:t>
            </a:r>
            <a:r>
              <a:rPr lang="zh-CN" altLang="en-US" sz="2400" dirty="0" smtClean="0">
                <a:latin typeface="仿宋" panose="02010609060101010101" charset="-122"/>
                <a:ea typeface="微软雅黑" panose="020B0503020204020204" charset="-122"/>
              </a:rPr>
              <a:t>之间，这并不准确，但它给</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了你一个起点；</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一般来说，这种估计方法会在起始阶段用到；</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3200" dirty="0" smtClean="0">
                <a:latin typeface="仿宋" panose="02010609060101010101" charset="-122"/>
                <a:ea typeface="微软雅黑" panose="020B0503020204020204" charset="-122"/>
              </a:rPr>
              <a:t>IBM</a:t>
            </a:r>
            <a:r>
              <a:rPr lang="zh-CN" altLang="en-US" sz="3200" dirty="0" smtClean="0">
                <a:latin typeface="仿宋" panose="02010609060101010101" charset="-122"/>
                <a:ea typeface="微软雅黑" panose="020B0503020204020204" charset="-122"/>
              </a:rPr>
              <a:t>在估计工作中的通常做法</a:t>
            </a:r>
            <a:endParaRPr lang="zh-CN" altLang="en-US" sz="3200" dirty="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类比是工期估计首要方法；</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专家法是第二通用方法；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考虑偶发，增加</a:t>
            </a:r>
            <a:r>
              <a:rPr lang="en-US" altLang="zh-CN" sz="2400" dirty="0" smtClean="0">
                <a:latin typeface="仿宋" panose="02010609060101010101" charset="-122"/>
                <a:ea typeface="微软雅黑" panose="020B0503020204020204" charset="-122"/>
              </a:rPr>
              <a:t>10%-25%</a:t>
            </a:r>
            <a:r>
              <a:rPr lang="zh-CN" altLang="en-US" sz="2400" dirty="0" smtClean="0">
                <a:latin typeface="仿宋" panose="02010609060101010101" charset="-122"/>
                <a:ea typeface="微软雅黑" panose="020B0503020204020204" charset="-122"/>
              </a:rPr>
              <a:t>余量；</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持续使用一种适合方法，越用越准；</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研发项目的目标与评测指标</a:t>
            </a:r>
            <a:endParaRPr lang="zh-CN" altLang="en-US" sz="3200" dirty="0" smtClean="0">
              <a:latin typeface="仿宋" panose="02010609060101010101" charset="-122"/>
              <a:ea typeface="微软雅黑" panose="020B0503020204020204" charset="-122"/>
            </a:endParaRPr>
          </a:p>
        </p:txBody>
      </p:sp>
      <p:sp>
        <p:nvSpPr>
          <p:cNvPr id="4" name="椭圆 3"/>
          <p:cNvSpPr/>
          <p:nvPr/>
        </p:nvSpPr>
        <p:spPr>
          <a:xfrm>
            <a:off x="3943352" y="1857364"/>
            <a:ext cx="914400" cy="914400"/>
          </a:xfrm>
          <a:prstGeom prst="ellips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latin typeface="仿宋" panose="02010609060101010101" charset="-122"/>
                <a:ea typeface="微软雅黑" panose="020B0503020204020204" charset="-122"/>
              </a:rPr>
              <a:t>产品管理</a:t>
            </a:r>
            <a:endParaRPr lang="zh-CN" altLang="en-US" dirty="0" smtClean="0">
              <a:latin typeface="仿宋" panose="02010609060101010101" charset="-122"/>
              <a:ea typeface="微软雅黑" panose="020B0503020204020204" charset="-122"/>
            </a:endParaRPr>
          </a:p>
        </p:txBody>
      </p:sp>
      <p:sp>
        <p:nvSpPr>
          <p:cNvPr id="5" name="椭圆 4"/>
          <p:cNvSpPr/>
          <p:nvPr/>
        </p:nvSpPr>
        <p:spPr>
          <a:xfrm>
            <a:off x="2443154" y="4086236"/>
            <a:ext cx="914400" cy="914400"/>
          </a:xfrm>
          <a:prstGeom prst="ellipse">
            <a:avLst/>
          </a:prstGeom>
          <a:solidFill>
            <a:schemeClr val="accent5">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latin typeface="仿宋" panose="02010609060101010101" charset="-122"/>
                <a:ea typeface="微软雅黑" panose="020B0503020204020204" charset="-122"/>
              </a:rPr>
              <a:t>职能管理</a:t>
            </a:r>
            <a:endParaRPr lang="zh-CN" altLang="en-US" dirty="0" smtClean="0">
              <a:latin typeface="仿宋" panose="02010609060101010101" charset="-122"/>
              <a:ea typeface="微软雅黑" panose="020B0503020204020204" charset="-122"/>
            </a:endParaRPr>
          </a:p>
        </p:txBody>
      </p:sp>
      <p:sp>
        <p:nvSpPr>
          <p:cNvPr id="6" name="椭圆 5"/>
          <p:cNvSpPr/>
          <p:nvPr/>
        </p:nvSpPr>
        <p:spPr>
          <a:xfrm>
            <a:off x="5586426" y="4086236"/>
            <a:ext cx="914400" cy="914400"/>
          </a:xfrm>
          <a:prstGeom prst="ellipse">
            <a:avLst/>
          </a:prstGeom>
          <a:solidFill>
            <a:schemeClr val="accent5"/>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dirty="0" smtClean="0">
                <a:latin typeface="仿宋" panose="02010609060101010101" charset="-122"/>
                <a:ea typeface="微软雅黑" panose="020B0503020204020204" charset="-122"/>
              </a:rPr>
              <a:t>项目管理</a:t>
            </a:r>
            <a:endParaRPr lang="zh-CN" altLang="en-US" dirty="0" smtClean="0">
              <a:latin typeface="仿宋" panose="02010609060101010101" charset="-122"/>
              <a:ea typeface="微软雅黑" panose="020B0503020204020204" charset="-122"/>
            </a:endParaRPr>
          </a:p>
        </p:txBody>
      </p:sp>
      <p:sp>
        <p:nvSpPr>
          <p:cNvPr id="7" name="上下箭头 6"/>
          <p:cNvSpPr/>
          <p:nvPr/>
        </p:nvSpPr>
        <p:spPr>
          <a:xfrm rot="1800000">
            <a:off x="3169005" y="2563842"/>
            <a:ext cx="413194" cy="1505662"/>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8" name="上下箭头 7"/>
          <p:cNvSpPr/>
          <p:nvPr/>
        </p:nvSpPr>
        <p:spPr>
          <a:xfrm rot="-1800000">
            <a:off x="5163114" y="2547878"/>
            <a:ext cx="413194" cy="1522771"/>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9" name="上下箭头 8"/>
          <p:cNvSpPr/>
          <p:nvPr/>
        </p:nvSpPr>
        <p:spPr>
          <a:xfrm rot="5400000">
            <a:off x="4222527" y="3635597"/>
            <a:ext cx="484632" cy="1928826"/>
          </a:xfrm>
          <a:prstGeom prst="up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10" name="TextBox 9"/>
          <p:cNvSpPr txBox="1"/>
          <p:nvPr/>
        </p:nvSpPr>
        <p:spPr>
          <a:xfrm>
            <a:off x="3643306" y="3286124"/>
            <a:ext cx="1402080" cy="829945"/>
          </a:xfrm>
          <a:prstGeom prst="rect">
            <a:avLst/>
          </a:prstGeom>
          <a:noFill/>
        </p:spPr>
        <p:txBody>
          <a:bodyPr wrap="none" rtlCol="0">
            <a:spAutoFit/>
          </a:bodyPr>
          <a:lstStyle/>
          <a:p>
            <a:r>
              <a:rPr lang="zh-CN" altLang="en-US" sz="2400" dirty="0" smtClean="0">
                <a:latin typeface="仿宋" panose="02010609060101010101" charset="-122"/>
                <a:ea typeface="微软雅黑" panose="020B0503020204020204" charset="-122"/>
              </a:rPr>
              <a:t>客户满意</a:t>
            </a:r>
            <a:endParaRPr lang="en-US" altLang="zh-CN" sz="2400" dirty="0" smtClean="0">
              <a:latin typeface="仿宋" panose="02010609060101010101" charset="-122"/>
              <a:ea typeface="微软雅黑" panose="020B0503020204020204" charset="-122"/>
            </a:endParaRPr>
          </a:p>
          <a:p>
            <a:r>
              <a:rPr lang="zh-CN" altLang="en-US" sz="2400" dirty="0" smtClean="0">
                <a:latin typeface="仿宋" panose="02010609060101010101" charset="-122"/>
                <a:ea typeface="微软雅黑" panose="020B0503020204020204" charset="-122"/>
              </a:rPr>
              <a:t>商业成功</a:t>
            </a:r>
            <a:endParaRPr lang="zh-CN" altLang="en-US" sz="2400" dirty="0">
              <a:latin typeface="仿宋" panose="02010609060101010101" charset="-122"/>
              <a:ea typeface="微软雅黑" panose="020B0503020204020204" charset="-122"/>
            </a:endParaRPr>
          </a:p>
        </p:txBody>
      </p:sp>
      <p:sp>
        <p:nvSpPr>
          <p:cNvPr id="15" name="TextBox 14"/>
          <p:cNvSpPr txBox="1"/>
          <p:nvPr/>
        </p:nvSpPr>
        <p:spPr>
          <a:xfrm>
            <a:off x="4786314" y="1643705"/>
            <a:ext cx="3071834" cy="922020"/>
          </a:xfrm>
          <a:prstGeom prst="rect">
            <a:avLst/>
          </a:prstGeom>
          <a:noFill/>
        </p:spPr>
        <p:txBody>
          <a:bodyPr wrap="square" rtlCol="0" anchor="ctr" anchorCtr="1">
            <a:spAutoFit/>
          </a:bodyPr>
          <a:lstStyle/>
          <a:p>
            <a:r>
              <a:rPr lang="zh-CN" altLang="en-US" dirty="0" smtClean="0">
                <a:latin typeface="仿宋" panose="02010609060101010101" charset="-122"/>
                <a:ea typeface="微软雅黑" panose="020B0503020204020204" charset="-122"/>
              </a:rPr>
              <a:t>职责：产品经营</a:t>
            </a:r>
            <a:endParaRPr lang="en-US" altLang="zh-CN" dirty="0" smtClean="0">
              <a:latin typeface="仿宋" panose="02010609060101010101" charset="-122"/>
              <a:ea typeface="微软雅黑" panose="020B0503020204020204" charset="-122"/>
            </a:endParaRPr>
          </a:p>
          <a:p>
            <a:r>
              <a:rPr lang="zh-CN" altLang="en-US" dirty="0" smtClean="0">
                <a:latin typeface="仿宋" panose="02010609060101010101" charset="-122"/>
                <a:ea typeface="微软雅黑" panose="020B0503020204020204" charset="-122"/>
              </a:rPr>
              <a:t>衡量：投资回报率（</a:t>
            </a:r>
            <a:r>
              <a:rPr lang="en-US" altLang="zh-CN" dirty="0" smtClean="0">
                <a:latin typeface="仿宋" panose="02010609060101010101" charset="-122"/>
                <a:ea typeface="微软雅黑" panose="020B0503020204020204" charset="-122"/>
              </a:rPr>
              <a:t>ROI</a:t>
            </a:r>
            <a:r>
              <a:rPr lang="zh-CN" altLang="en-US" dirty="0" smtClean="0">
                <a:latin typeface="仿宋" panose="02010609060101010101" charset="-122"/>
                <a:ea typeface="微软雅黑" panose="020B0503020204020204" charset="-122"/>
              </a:rPr>
              <a:t>）</a:t>
            </a:r>
            <a:endParaRPr lang="zh-CN" altLang="en-US"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
        <p:nvSpPr>
          <p:cNvPr id="16" name="TextBox 15"/>
          <p:cNvSpPr txBox="1"/>
          <p:nvPr/>
        </p:nvSpPr>
        <p:spPr>
          <a:xfrm>
            <a:off x="142844" y="4881107"/>
            <a:ext cx="3071834" cy="1476375"/>
          </a:xfrm>
          <a:prstGeom prst="rect">
            <a:avLst/>
          </a:prstGeom>
          <a:noFill/>
        </p:spPr>
        <p:txBody>
          <a:bodyPr wrap="square" rtlCol="0" anchor="ctr" anchorCtr="1">
            <a:spAutoFit/>
          </a:bodyPr>
          <a:lstStyle/>
          <a:p>
            <a:r>
              <a:rPr lang="zh-CN" altLang="en-US" dirty="0" smtClean="0">
                <a:latin typeface="仿宋" panose="02010609060101010101" charset="-122"/>
                <a:ea typeface="微软雅黑" panose="020B0503020204020204" charset="-122"/>
              </a:rPr>
              <a:t>职责：资源能力建设、</a:t>
            </a:r>
            <a:endParaRPr lang="en-US" altLang="zh-CN"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长期技术积累</a:t>
            </a:r>
            <a:endParaRPr lang="en-US" altLang="zh-CN" dirty="0" smtClean="0">
              <a:latin typeface="仿宋" panose="02010609060101010101" charset="-122"/>
              <a:ea typeface="微软雅黑" panose="020B0503020204020204" charset="-122"/>
            </a:endParaRPr>
          </a:p>
          <a:p>
            <a:r>
              <a:rPr lang="zh-CN" altLang="en-US" dirty="0" smtClean="0">
                <a:latin typeface="仿宋" panose="02010609060101010101" charset="-122"/>
                <a:ea typeface="微软雅黑" panose="020B0503020204020204" charset="-122"/>
              </a:rPr>
              <a:t>衡量：产品质量、人均效率、</a:t>
            </a:r>
            <a:endParaRPr lang="en-US" altLang="zh-CN"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技术竞争力</a:t>
            </a:r>
            <a:endParaRPr lang="zh-CN" altLang="en-US"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
        <p:nvSpPr>
          <p:cNvPr id="17" name="TextBox 16"/>
          <p:cNvSpPr txBox="1"/>
          <p:nvPr/>
        </p:nvSpPr>
        <p:spPr>
          <a:xfrm>
            <a:off x="6643702" y="4725101"/>
            <a:ext cx="2357454" cy="1476375"/>
          </a:xfrm>
          <a:prstGeom prst="rect">
            <a:avLst/>
          </a:prstGeom>
          <a:noFill/>
        </p:spPr>
        <p:txBody>
          <a:bodyPr wrap="square" rtlCol="0" anchor="ctr" anchorCtr="1">
            <a:spAutoFit/>
          </a:bodyPr>
          <a:lstStyle/>
          <a:p>
            <a:r>
              <a:rPr lang="zh-CN" altLang="en-US" dirty="0" smtClean="0">
                <a:latin typeface="仿宋" panose="02010609060101010101" charset="-122"/>
                <a:ea typeface="微软雅黑" panose="020B0503020204020204" charset="-122"/>
              </a:rPr>
              <a:t>职责：交付</a:t>
            </a:r>
            <a:endParaRPr lang="en-US" altLang="zh-CN" dirty="0" smtClean="0">
              <a:latin typeface="仿宋" panose="02010609060101010101" charset="-122"/>
              <a:ea typeface="微软雅黑" panose="020B0503020204020204" charset="-122"/>
            </a:endParaRPr>
          </a:p>
          <a:p>
            <a:r>
              <a:rPr lang="zh-CN" altLang="en-US" dirty="0" smtClean="0">
                <a:latin typeface="仿宋" panose="02010609060101010101" charset="-122"/>
                <a:ea typeface="微软雅黑" panose="020B0503020204020204" charset="-122"/>
              </a:rPr>
              <a:t>衡量：范围、质量、</a:t>
            </a:r>
            <a:endParaRPr lang="en-US" altLang="zh-CN" dirty="0" smtClean="0">
              <a:latin typeface="仿宋" panose="02010609060101010101" charset="-122"/>
              <a:ea typeface="微软雅黑" panose="020B0503020204020204" charset="-122"/>
            </a:endParaRPr>
          </a:p>
          <a:p>
            <a:r>
              <a:rPr lang="en-US" altLang="zh-CN"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进度、成本</a:t>
            </a:r>
            <a:endParaRPr lang="zh-CN" altLang="en-US"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完整的进度计划所包含的要素</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任务名称及层次；</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资源（人、财、物、环境等）；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时间进度；</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完成标志；</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任务的约束与依赖；</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阶段里程碑；</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如何确定任务的完成标志</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交付工作结果；</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符合预期要求（篇幅、规模</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数量、规范性）；</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测试与验证；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演示；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评审、检视；</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后续人员认可；</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其他标准；</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进度计划的调整</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关键路径法；</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快速跟踪法；</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关键路径法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向关键路径要时间，向非关键路径要资源；</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合理利用时差（漂移量、松迟时间）；</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管道管理；</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快速跟踪法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快速跟踪法是将活动并行，压缩项目工期、争取时间；</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用任何方法来压缩工期、争取时间都将增加风险；</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过犹不及</a:t>
            </a:r>
            <a:endParaRPr lang="zh-CN" altLang="en-US" sz="3200" dirty="0" smtClean="0">
              <a:latin typeface="仿宋" panose="02010609060101010101" charset="-122"/>
              <a:ea typeface="微软雅黑" panose="020B0503020204020204" charset="-122"/>
            </a:endParaRPr>
          </a:p>
        </p:txBody>
      </p:sp>
      <p:cxnSp>
        <p:nvCxnSpPr>
          <p:cNvPr id="6" name="直接箭头连接符 5"/>
          <p:cNvCxnSpPr/>
          <p:nvPr/>
        </p:nvCxnSpPr>
        <p:spPr>
          <a:xfrm>
            <a:off x="1086776" y="5429264"/>
            <a:ext cx="72000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rot="5400000" flipH="1" flipV="1">
            <a:off x="2986314" y="3628470"/>
            <a:ext cx="3600000"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1" name="任意多边形 10"/>
          <p:cNvSpPr/>
          <p:nvPr/>
        </p:nvSpPr>
        <p:spPr>
          <a:xfrm>
            <a:off x="3148314" y="2766349"/>
            <a:ext cx="4120587" cy="2573438"/>
          </a:xfrm>
          <a:custGeom>
            <a:avLst/>
            <a:gdLst>
              <a:gd name="connsiteX0" fmla="*/ 0 w 4120587"/>
              <a:gd name="connsiteY0" fmla="*/ 0 h 2573438"/>
              <a:gd name="connsiteX1" fmla="*/ 104172 w 4120587"/>
              <a:gd name="connsiteY1" fmla="*/ 706056 h 2573438"/>
              <a:gd name="connsiteX2" fmla="*/ 196770 w 4120587"/>
              <a:gd name="connsiteY2" fmla="*/ 1238492 h 2573438"/>
              <a:gd name="connsiteX3" fmla="*/ 300942 w 4120587"/>
              <a:gd name="connsiteY3" fmla="*/ 1585732 h 2573438"/>
              <a:gd name="connsiteX4" fmla="*/ 486137 w 4120587"/>
              <a:gd name="connsiteY4" fmla="*/ 1921398 h 2573438"/>
              <a:gd name="connsiteX5" fmla="*/ 729205 w 4120587"/>
              <a:gd name="connsiteY5" fmla="*/ 2152892 h 2573438"/>
              <a:gd name="connsiteX6" fmla="*/ 1111170 w 4120587"/>
              <a:gd name="connsiteY6" fmla="*/ 2407535 h 2573438"/>
              <a:gd name="connsiteX7" fmla="*/ 1435261 w 4120587"/>
              <a:gd name="connsiteY7" fmla="*/ 2534856 h 2573438"/>
              <a:gd name="connsiteX8" fmla="*/ 1632030 w 4120587"/>
              <a:gd name="connsiteY8" fmla="*/ 2569580 h 2573438"/>
              <a:gd name="connsiteX9" fmla="*/ 1979271 w 4120587"/>
              <a:gd name="connsiteY9" fmla="*/ 2558005 h 2573438"/>
              <a:gd name="connsiteX10" fmla="*/ 2338086 w 4120587"/>
              <a:gd name="connsiteY10" fmla="*/ 2476983 h 2573438"/>
              <a:gd name="connsiteX11" fmla="*/ 2673752 w 4120587"/>
              <a:gd name="connsiteY11" fmla="*/ 2395960 h 2573438"/>
              <a:gd name="connsiteX12" fmla="*/ 3044142 w 4120587"/>
              <a:gd name="connsiteY12" fmla="*/ 2280213 h 2573438"/>
              <a:gd name="connsiteX13" fmla="*/ 3541853 w 4120587"/>
              <a:gd name="connsiteY13" fmla="*/ 2106593 h 2573438"/>
              <a:gd name="connsiteX14" fmla="*/ 4120587 w 4120587"/>
              <a:gd name="connsiteY14" fmla="*/ 1886674 h 2573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20587" h="2573438">
                <a:moveTo>
                  <a:pt x="0" y="0"/>
                </a:moveTo>
                <a:cubicBezTo>
                  <a:pt x="35688" y="249820"/>
                  <a:pt x="71377" y="499641"/>
                  <a:pt x="104172" y="706056"/>
                </a:cubicBezTo>
                <a:cubicBezTo>
                  <a:pt x="136967" y="912471"/>
                  <a:pt x="163975" y="1091879"/>
                  <a:pt x="196770" y="1238492"/>
                </a:cubicBezTo>
                <a:cubicBezTo>
                  <a:pt x="229565" y="1385105"/>
                  <a:pt x="252714" y="1471914"/>
                  <a:pt x="300942" y="1585732"/>
                </a:cubicBezTo>
                <a:cubicBezTo>
                  <a:pt x="349170" y="1699550"/>
                  <a:pt x="414760" y="1826871"/>
                  <a:pt x="486137" y="1921398"/>
                </a:cubicBezTo>
                <a:cubicBezTo>
                  <a:pt x="557514" y="2015925"/>
                  <a:pt x="625033" y="2071869"/>
                  <a:pt x="729205" y="2152892"/>
                </a:cubicBezTo>
                <a:cubicBezTo>
                  <a:pt x="833377" y="2233915"/>
                  <a:pt x="993494" y="2343874"/>
                  <a:pt x="1111170" y="2407535"/>
                </a:cubicBezTo>
                <a:cubicBezTo>
                  <a:pt x="1228846" y="2471196"/>
                  <a:pt x="1348451" y="2507849"/>
                  <a:pt x="1435261" y="2534856"/>
                </a:cubicBezTo>
                <a:cubicBezTo>
                  <a:pt x="1522071" y="2561863"/>
                  <a:pt x="1541362" y="2565722"/>
                  <a:pt x="1632030" y="2569580"/>
                </a:cubicBezTo>
                <a:cubicBezTo>
                  <a:pt x="1722698" y="2573438"/>
                  <a:pt x="1861595" y="2573438"/>
                  <a:pt x="1979271" y="2558005"/>
                </a:cubicBezTo>
                <a:cubicBezTo>
                  <a:pt x="2096947" y="2542572"/>
                  <a:pt x="2338086" y="2476983"/>
                  <a:pt x="2338086" y="2476983"/>
                </a:cubicBezTo>
                <a:cubicBezTo>
                  <a:pt x="2453833" y="2449976"/>
                  <a:pt x="2556076" y="2428755"/>
                  <a:pt x="2673752" y="2395960"/>
                </a:cubicBezTo>
                <a:cubicBezTo>
                  <a:pt x="2791428" y="2363165"/>
                  <a:pt x="2899459" y="2328441"/>
                  <a:pt x="3044142" y="2280213"/>
                </a:cubicBezTo>
                <a:cubicBezTo>
                  <a:pt x="3188825" y="2231985"/>
                  <a:pt x="3362446" y="2172183"/>
                  <a:pt x="3541853" y="2106593"/>
                </a:cubicBezTo>
                <a:cubicBezTo>
                  <a:pt x="3721260" y="2041003"/>
                  <a:pt x="3920923" y="1963838"/>
                  <a:pt x="4120587" y="1886674"/>
                </a:cubicBezTo>
              </a:path>
            </a:pathLst>
          </a:custGeom>
          <a:ln w="381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2" name="TextBox 11"/>
          <p:cNvSpPr txBox="1"/>
          <p:nvPr/>
        </p:nvSpPr>
        <p:spPr>
          <a:xfrm>
            <a:off x="4421135" y="5500702"/>
            <a:ext cx="640080" cy="368300"/>
          </a:xfrm>
          <a:prstGeom prst="rect">
            <a:avLst/>
          </a:prstGeom>
          <a:noFill/>
        </p:spPr>
        <p:txBody>
          <a:bodyPr wrap="none" rtlCol="0">
            <a:spAutoFit/>
          </a:bodyPr>
          <a:lstStyle/>
          <a:p>
            <a:r>
              <a:rPr lang="en-US" altLang="zh-CN" dirty="0" smtClean="0">
                <a:latin typeface="仿宋" panose="02010609060101010101" charset="-122"/>
                <a:ea typeface="微软雅黑" panose="020B0503020204020204" charset="-122"/>
              </a:rPr>
              <a:t>100%</a:t>
            </a:r>
            <a:endParaRPr lang="en-US" altLang="zh-CN" dirty="0" smtClean="0">
              <a:latin typeface="仿宋" panose="02010609060101010101" charset="-122"/>
              <a:ea typeface="微软雅黑" panose="020B0503020204020204" charset="-122"/>
            </a:endParaRPr>
          </a:p>
        </p:txBody>
      </p:sp>
      <p:sp>
        <p:nvSpPr>
          <p:cNvPr id="13" name="TextBox 12"/>
          <p:cNvSpPr txBox="1"/>
          <p:nvPr/>
        </p:nvSpPr>
        <p:spPr>
          <a:xfrm>
            <a:off x="1785918" y="5500702"/>
            <a:ext cx="8686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a:t>
            </a:r>
            <a:r>
              <a:rPr lang="en-US" altLang="zh-CN" dirty="0" smtClean="0">
                <a:latin typeface="仿宋" panose="02010609060101010101" charset="-122"/>
                <a:ea typeface="微软雅黑" panose="020B0503020204020204" charset="-122"/>
              </a:rPr>
              <a:t>100%</a:t>
            </a:r>
            <a:endParaRPr lang="zh-CN" altLang="en-US" dirty="0">
              <a:latin typeface="仿宋" panose="02010609060101010101" charset="-122"/>
              <a:ea typeface="微软雅黑" panose="020B0503020204020204" charset="-122"/>
            </a:endParaRPr>
          </a:p>
        </p:txBody>
      </p:sp>
      <p:sp>
        <p:nvSpPr>
          <p:cNvPr id="14" name="TextBox 13"/>
          <p:cNvSpPr txBox="1"/>
          <p:nvPr/>
        </p:nvSpPr>
        <p:spPr>
          <a:xfrm>
            <a:off x="6976385" y="5500702"/>
            <a:ext cx="8686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a:t>
            </a:r>
            <a:r>
              <a:rPr lang="en-US" altLang="zh-CN" dirty="0" smtClean="0">
                <a:latin typeface="仿宋" panose="02010609060101010101" charset="-122"/>
                <a:ea typeface="微软雅黑" panose="020B0503020204020204" charset="-122"/>
              </a:rPr>
              <a:t>100%</a:t>
            </a:r>
            <a:endParaRPr lang="zh-CN" altLang="en-US" dirty="0">
              <a:latin typeface="仿宋" panose="02010609060101010101" charset="-122"/>
              <a:ea typeface="微软雅黑" panose="020B0503020204020204" charset="-122"/>
            </a:endParaRPr>
          </a:p>
        </p:txBody>
      </p:sp>
      <p:sp>
        <p:nvSpPr>
          <p:cNvPr id="15" name="TextBox 14"/>
          <p:cNvSpPr txBox="1"/>
          <p:nvPr/>
        </p:nvSpPr>
        <p:spPr>
          <a:xfrm>
            <a:off x="3786182" y="1428736"/>
            <a:ext cx="20116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工作量</a:t>
            </a:r>
            <a:r>
              <a:rPr lang="en-US" altLang="zh-CN" dirty="0" smtClean="0">
                <a:latin typeface="仿宋" panose="02010609060101010101" charset="-122"/>
                <a:ea typeface="微软雅黑" panose="020B0503020204020204" charset="-122"/>
              </a:rPr>
              <a:t>/</a:t>
            </a:r>
            <a:r>
              <a:rPr lang="zh-CN" altLang="en-US" dirty="0" smtClean="0">
                <a:latin typeface="仿宋" panose="02010609060101010101" charset="-122"/>
                <a:ea typeface="微软雅黑" panose="020B0503020204020204" charset="-122"/>
              </a:rPr>
              <a:t>成本</a:t>
            </a:r>
            <a:r>
              <a:rPr lang="en-US" altLang="zh-CN" dirty="0" smtClean="0">
                <a:latin typeface="仿宋" panose="02010609060101010101" charset="-122"/>
                <a:ea typeface="微软雅黑" panose="020B0503020204020204" charset="-122"/>
              </a:rPr>
              <a:t>/</a:t>
            </a:r>
            <a:r>
              <a:rPr lang="zh-CN" altLang="en-US" dirty="0" smtClean="0">
                <a:latin typeface="仿宋" panose="02010609060101010101" charset="-122"/>
                <a:ea typeface="微软雅黑" panose="020B0503020204020204" charset="-122"/>
              </a:rPr>
              <a:t>进度</a:t>
            </a:r>
            <a:endParaRPr lang="zh-CN" altLang="en-US" dirty="0">
              <a:latin typeface="仿宋" panose="02010609060101010101" charset="-122"/>
              <a:ea typeface="微软雅黑" panose="020B0503020204020204" charset="-122"/>
            </a:endParaRPr>
          </a:p>
        </p:txBody>
      </p:sp>
      <p:sp>
        <p:nvSpPr>
          <p:cNvPr id="16" name="圆角矩形 15"/>
          <p:cNvSpPr/>
          <p:nvPr/>
        </p:nvSpPr>
        <p:spPr>
          <a:xfrm>
            <a:off x="1157270" y="3143248"/>
            <a:ext cx="1843094"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latin typeface="仿宋" panose="02010609060101010101" charset="-122"/>
                <a:ea typeface="微软雅黑" panose="020B0503020204020204" charset="-122"/>
              </a:rPr>
              <a:t>计划误差，上游缺陷和高风险造成的非线性损失</a:t>
            </a:r>
            <a:endParaRPr lang="zh-CN" altLang="en-US" sz="1600" dirty="0" smtClean="0">
              <a:latin typeface="仿宋" panose="02010609060101010101" charset="-122"/>
              <a:ea typeface="微软雅黑" panose="020B0503020204020204" charset="-122"/>
            </a:endParaRPr>
          </a:p>
        </p:txBody>
      </p:sp>
      <p:sp>
        <p:nvSpPr>
          <p:cNvPr id="17" name="圆角矩形 16"/>
          <p:cNvSpPr/>
          <p:nvPr/>
        </p:nvSpPr>
        <p:spPr>
          <a:xfrm>
            <a:off x="5800740" y="3143248"/>
            <a:ext cx="1843094"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latin typeface="仿宋" panose="02010609060101010101" charset="-122"/>
                <a:ea typeface="微软雅黑" panose="020B0503020204020204" charset="-122"/>
              </a:rPr>
              <a:t>帕金森法则造成的线性损失</a:t>
            </a:r>
            <a:endParaRPr lang="zh-CN" altLang="en-US" sz="1600" dirty="0" smtClean="0">
              <a:latin typeface="仿宋" panose="02010609060101010101" charset="-122"/>
              <a:ea typeface="微软雅黑" panose="020B0503020204020204" charset="-122"/>
            </a:endParaRPr>
          </a:p>
        </p:txBody>
      </p:sp>
      <p:sp>
        <p:nvSpPr>
          <p:cNvPr id="18" name="右箭头 17"/>
          <p:cNvSpPr/>
          <p:nvPr/>
        </p:nvSpPr>
        <p:spPr>
          <a:xfrm>
            <a:off x="6593988" y="4214818"/>
            <a:ext cx="978408" cy="484632"/>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高估</a:t>
            </a:r>
            <a:endParaRPr lang="zh-CN" altLang="en-US" dirty="0" smtClean="0">
              <a:solidFill>
                <a:schemeClr val="tx1"/>
              </a:solidFill>
              <a:latin typeface="仿宋" panose="02010609060101010101" charset="-122"/>
              <a:ea typeface="微软雅黑" panose="020B0503020204020204" charset="-122"/>
            </a:endParaRPr>
          </a:p>
        </p:txBody>
      </p:sp>
      <p:sp>
        <p:nvSpPr>
          <p:cNvPr id="20" name="左箭头 19"/>
          <p:cNvSpPr/>
          <p:nvPr/>
        </p:nvSpPr>
        <p:spPr>
          <a:xfrm>
            <a:off x="1664766" y="4286256"/>
            <a:ext cx="978408" cy="484632"/>
          </a:xfrm>
          <a:prstGeom prst="lef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低估</a:t>
            </a:r>
            <a:endParaRPr lang="zh-CN" altLang="en-US" dirty="0" smtClean="0">
              <a:solidFill>
                <a:schemeClr val="tx1"/>
              </a:solidFill>
              <a:latin typeface="仿宋" panose="02010609060101010101" charset="-122"/>
              <a:ea typeface="微软雅黑" panose="020B0503020204020204" charset="-122"/>
            </a:endParaRPr>
          </a:p>
        </p:txBody>
      </p:sp>
      <p:sp>
        <p:nvSpPr>
          <p:cNvPr id="21" name="TextBox 20"/>
          <p:cNvSpPr txBox="1"/>
          <p:nvPr/>
        </p:nvSpPr>
        <p:spPr>
          <a:xfrm>
            <a:off x="3000364" y="5857892"/>
            <a:ext cx="38404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估算结果相对于准确估算值的百分比</a:t>
            </a:r>
            <a:endParaRPr lang="zh-CN" altLang="en-US" dirty="0" smtClean="0">
              <a:latin typeface="仿宋" panose="02010609060101010101" charset="-122"/>
              <a:ea typeface="微软雅黑" panose="020B0503020204020204"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分配任务的要点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·SMART</a:t>
            </a:r>
            <a:r>
              <a:rPr lang="zh-CN" altLang="en-US" sz="2400" dirty="0" smtClean="0">
                <a:latin typeface="仿宋" panose="02010609060101010101" charset="-122"/>
                <a:ea typeface="微软雅黑" panose="020B0503020204020204" charset="-122"/>
              </a:rPr>
              <a:t>原则；</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单一的责任人；</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确定优先顺序；</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按时监督进度与结果；</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及时反馈；</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防止逆授权；</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（谁）对后果负责；</a:t>
            </a: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制定计划的成功关键</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82906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计划要分层；</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历史项目数据的支持；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预留风险缓冲；</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双向讨论沟通，双向承诺</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支持；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需要基线化，不断更新</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修正；</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递进式的计划，便于管理；</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计划制定的时机</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68592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由项目本身的特征决定，项目的计划也是一个不断清晰、</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不断细化的过程，一般会在</a:t>
            </a:r>
            <a:r>
              <a:rPr lang="en-US" altLang="zh-CN" sz="2400" dirty="0" smtClean="0">
                <a:latin typeface="仿宋" panose="02010609060101010101" charset="-122"/>
                <a:ea typeface="微软雅黑" panose="020B0503020204020204" charset="-122"/>
              </a:rPr>
              <a:t>2~3</a:t>
            </a:r>
            <a:r>
              <a:rPr lang="zh-CN" altLang="en-US" sz="2400" dirty="0" smtClean="0">
                <a:latin typeface="仿宋" panose="02010609060101010101" charset="-122"/>
                <a:ea typeface="微软雅黑" panose="020B0503020204020204" charset="-122"/>
              </a:rPr>
              <a:t>个时间点制定不同阶段和</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  </a:t>
            </a:r>
            <a:r>
              <a:rPr lang="zh-CN" altLang="en-US" sz="2400" dirty="0" smtClean="0">
                <a:latin typeface="仿宋" panose="02010609060101010101" charset="-122"/>
                <a:ea typeface="微软雅黑" panose="020B0503020204020204" charset="-122"/>
              </a:rPr>
              <a:t>层次的计划；</a:t>
            </a:r>
            <a:endParaRPr lang="en-US" altLang="zh-CN" sz="2400" dirty="0" smtClean="0">
              <a:latin typeface="仿宋" panose="02010609060101010101" charset="-122"/>
              <a:ea typeface="微软雅黑" panose="020B0503020204020204" charset="-122"/>
            </a:endParaRPr>
          </a:p>
        </p:txBody>
      </p:sp>
      <p:cxnSp>
        <p:nvCxnSpPr>
          <p:cNvPr id="5" name="直接箭头连接符 4"/>
          <p:cNvCxnSpPr/>
          <p:nvPr/>
        </p:nvCxnSpPr>
        <p:spPr>
          <a:xfrm>
            <a:off x="1500166" y="4214818"/>
            <a:ext cx="6480000"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1500166" y="3857628"/>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a:off x="2997158" y="3857628"/>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4357686" y="3857628"/>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5357818" y="3857628"/>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11" name="直接连接符 10"/>
          <p:cNvCxnSpPr/>
          <p:nvPr/>
        </p:nvCxnSpPr>
        <p:spPr>
          <a:xfrm>
            <a:off x="6293107" y="3857628"/>
            <a:ext cx="0" cy="720000"/>
          </a:xfrm>
          <a:prstGeom prst="line">
            <a:avLst/>
          </a:prstGeom>
          <a:ln w="57150"/>
        </p:spPr>
        <p:style>
          <a:lnRef idx="1">
            <a:schemeClr val="dk1"/>
          </a:lnRef>
          <a:fillRef idx="0">
            <a:schemeClr val="dk1"/>
          </a:fillRef>
          <a:effectRef idx="0">
            <a:schemeClr val="dk1"/>
          </a:effectRef>
          <a:fontRef idx="minor">
            <a:schemeClr val="tx1"/>
          </a:fontRef>
        </p:style>
      </p:cxnSp>
      <p:cxnSp>
        <p:nvCxnSpPr>
          <p:cNvPr id="12" name="直接连接符 11"/>
          <p:cNvCxnSpPr/>
          <p:nvPr/>
        </p:nvCxnSpPr>
        <p:spPr>
          <a:xfrm>
            <a:off x="7286644" y="3857628"/>
            <a:ext cx="0" cy="720000"/>
          </a:xfrm>
          <a:prstGeom prst="line">
            <a:avLst/>
          </a:prstGeom>
          <a:ln w="57150"/>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1860482" y="4286256"/>
            <a:ext cx="640080" cy="368300"/>
          </a:xfrm>
          <a:prstGeom prst="rect">
            <a:avLst/>
          </a:prstGeom>
          <a:noFill/>
        </p:spPr>
        <p:txBody>
          <a:bodyPr wrap="none" rtlCol="0">
            <a:spAutoFit/>
          </a:bodyPr>
          <a:lstStyle/>
          <a:p>
            <a:pPr algn="ctr"/>
            <a:r>
              <a:rPr lang="zh-CN" altLang="en-US" b="1" dirty="0" smtClean="0">
                <a:latin typeface="仿宋" panose="02010609060101010101" charset="-122"/>
                <a:ea typeface="微软雅黑" panose="020B0503020204020204" charset="-122"/>
              </a:rPr>
              <a:t>概念</a:t>
            </a:r>
            <a:endParaRPr lang="zh-CN" altLang="en-US" b="1" dirty="0" smtClean="0">
              <a:latin typeface="仿宋" panose="02010609060101010101" charset="-122"/>
              <a:ea typeface="微软雅黑" panose="020B0503020204020204" charset="-122"/>
            </a:endParaRPr>
          </a:p>
        </p:txBody>
      </p:sp>
      <p:sp>
        <p:nvSpPr>
          <p:cNvPr id="14" name="TextBox 13"/>
          <p:cNvSpPr txBox="1"/>
          <p:nvPr/>
        </p:nvSpPr>
        <p:spPr>
          <a:xfrm>
            <a:off x="3212812" y="4286256"/>
            <a:ext cx="640080" cy="368300"/>
          </a:xfrm>
          <a:prstGeom prst="rect">
            <a:avLst/>
          </a:prstGeom>
          <a:noFill/>
        </p:spPr>
        <p:txBody>
          <a:bodyPr wrap="none" rtlCol="0">
            <a:spAutoFit/>
          </a:bodyPr>
          <a:lstStyle/>
          <a:p>
            <a:pPr algn="ctr"/>
            <a:r>
              <a:rPr lang="zh-CN" altLang="en-US" b="1" dirty="0" smtClean="0">
                <a:latin typeface="仿宋" panose="02010609060101010101" charset="-122"/>
                <a:ea typeface="微软雅黑" panose="020B0503020204020204" charset="-122"/>
              </a:rPr>
              <a:t>计划</a:t>
            </a:r>
            <a:endParaRPr lang="zh-CN" altLang="en-US" b="1" dirty="0" smtClean="0">
              <a:latin typeface="仿宋" panose="02010609060101010101" charset="-122"/>
              <a:ea typeface="微软雅黑" panose="020B0503020204020204" charset="-122"/>
            </a:endParaRPr>
          </a:p>
        </p:txBody>
      </p:sp>
      <p:sp>
        <p:nvSpPr>
          <p:cNvPr id="15" name="TextBox 14"/>
          <p:cNvSpPr txBox="1"/>
          <p:nvPr/>
        </p:nvSpPr>
        <p:spPr>
          <a:xfrm>
            <a:off x="4570134" y="4286256"/>
            <a:ext cx="640080" cy="368300"/>
          </a:xfrm>
          <a:prstGeom prst="rect">
            <a:avLst/>
          </a:prstGeom>
          <a:noFill/>
        </p:spPr>
        <p:txBody>
          <a:bodyPr wrap="none" rtlCol="0">
            <a:spAutoFit/>
          </a:bodyPr>
          <a:lstStyle/>
          <a:p>
            <a:pPr algn="ctr"/>
            <a:r>
              <a:rPr lang="zh-CN" altLang="en-US" b="1" dirty="0" smtClean="0">
                <a:latin typeface="仿宋" panose="02010609060101010101" charset="-122"/>
                <a:ea typeface="微软雅黑" panose="020B0503020204020204" charset="-122"/>
              </a:rPr>
              <a:t>开发</a:t>
            </a:r>
            <a:endParaRPr lang="zh-CN" altLang="en-US" b="1" dirty="0" smtClean="0">
              <a:latin typeface="仿宋" panose="02010609060101010101" charset="-122"/>
              <a:ea typeface="微软雅黑" panose="020B0503020204020204" charset="-122"/>
            </a:endParaRPr>
          </a:p>
        </p:txBody>
      </p:sp>
      <p:sp>
        <p:nvSpPr>
          <p:cNvPr id="16" name="TextBox 15"/>
          <p:cNvSpPr txBox="1"/>
          <p:nvPr/>
        </p:nvSpPr>
        <p:spPr>
          <a:xfrm>
            <a:off x="5433984" y="4286256"/>
            <a:ext cx="640080" cy="368300"/>
          </a:xfrm>
          <a:prstGeom prst="rect">
            <a:avLst/>
          </a:prstGeom>
          <a:noFill/>
        </p:spPr>
        <p:txBody>
          <a:bodyPr wrap="none" rtlCol="0">
            <a:spAutoFit/>
          </a:bodyPr>
          <a:lstStyle/>
          <a:p>
            <a:pPr algn="ctr"/>
            <a:r>
              <a:rPr lang="zh-CN" altLang="en-US" b="1" dirty="0" smtClean="0">
                <a:latin typeface="仿宋" panose="02010609060101010101" charset="-122"/>
                <a:ea typeface="微软雅黑" panose="020B0503020204020204" charset="-122"/>
              </a:rPr>
              <a:t>验证</a:t>
            </a:r>
            <a:endParaRPr lang="zh-CN" altLang="en-US" b="1" dirty="0" smtClean="0">
              <a:latin typeface="仿宋" panose="02010609060101010101" charset="-122"/>
              <a:ea typeface="微软雅黑" panose="020B0503020204020204" charset="-122"/>
            </a:endParaRPr>
          </a:p>
        </p:txBody>
      </p:sp>
      <p:sp>
        <p:nvSpPr>
          <p:cNvPr id="17" name="TextBox 16"/>
          <p:cNvSpPr txBox="1"/>
          <p:nvPr/>
        </p:nvSpPr>
        <p:spPr>
          <a:xfrm>
            <a:off x="6434117" y="4286256"/>
            <a:ext cx="640080" cy="368300"/>
          </a:xfrm>
          <a:prstGeom prst="rect">
            <a:avLst/>
          </a:prstGeom>
          <a:noFill/>
        </p:spPr>
        <p:txBody>
          <a:bodyPr wrap="none" rtlCol="0">
            <a:spAutoFit/>
          </a:bodyPr>
          <a:lstStyle/>
          <a:p>
            <a:pPr algn="ctr"/>
            <a:r>
              <a:rPr lang="zh-CN" altLang="en-US" b="1" dirty="0" smtClean="0">
                <a:latin typeface="仿宋" panose="02010609060101010101" charset="-122"/>
                <a:ea typeface="微软雅黑" panose="020B0503020204020204" charset="-122"/>
              </a:rPr>
              <a:t>发布</a:t>
            </a:r>
            <a:endParaRPr lang="zh-CN" altLang="en-US" b="1" dirty="0" smtClean="0">
              <a:latin typeface="仿宋" panose="02010609060101010101" charset="-122"/>
              <a:ea typeface="微软雅黑" panose="020B0503020204020204" charset="-122"/>
            </a:endParaRPr>
          </a:p>
        </p:txBody>
      </p:sp>
      <p:cxnSp>
        <p:nvCxnSpPr>
          <p:cNvPr id="19" name="直接箭头连接符 18"/>
          <p:cNvCxnSpPr/>
          <p:nvPr/>
        </p:nvCxnSpPr>
        <p:spPr>
          <a:xfrm>
            <a:off x="1643042" y="4214818"/>
            <a:ext cx="0" cy="72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0" name="内容占位符 2"/>
          <p:cNvSpPr txBox="1"/>
          <p:nvPr/>
        </p:nvSpPr>
        <p:spPr>
          <a:xfrm>
            <a:off x="681038" y="4957786"/>
            <a:ext cx="1462070" cy="685792"/>
          </a:xfrm>
          <a:prstGeom prst="rect">
            <a:avLst/>
          </a:prstGeom>
        </p:spPr>
        <p:txBody>
          <a:bodyPr vert="horz" rtlCol="0">
            <a:normAutofit/>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制定概念阶</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600" dirty="0" smtClean="0">
                <a:latin typeface="仿宋" panose="02010609060101010101" charset="-122"/>
                <a:ea typeface="微软雅黑" panose="020B0503020204020204" charset="-122"/>
              </a:rPr>
              <a:t>  </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段详细计划</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cxnSp>
        <p:nvCxnSpPr>
          <p:cNvPr id="21" name="直接箭头连接符 20"/>
          <p:cNvCxnSpPr/>
          <p:nvPr/>
        </p:nvCxnSpPr>
        <p:spPr>
          <a:xfrm>
            <a:off x="2643174" y="4214818"/>
            <a:ext cx="0" cy="72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2" name="内容占位符 2"/>
          <p:cNvSpPr txBox="1"/>
          <p:nvPr/>
        </p:nvSpPr>
        <p:spPr>
          <a:xfrm>
            <a:off x="2324112" y="4957786"/>
            <a:ext cx="1604946" cy="1185858"/>
          </a:xfrm>
          <a:prstGeom prst="rect">
            <a:avLst/>
          </a:prstGeom>
        </p:spPr>
        <p:txBody>
          <a:bodyPr vert="horz" rtlCol="0">
            <a:normAutofit fontScale="92500"/>
          </a:bodyPr>
          <a:lstStyle/>
          <a:p>
            <a:pPr marL="342900" lvl="0" indent="-342900">
              <a:spcBef>
                <a:spcPct val="20000"/>
              </a:spcBef>
              <a:buClr>
                <a:schemeClr val="tx2"/>
              </a:buClr>
              <a:buSzPct val="50000"/>
            </a:pPr>
            <a:r>
              <a:rPr lang="en-US" altLang="zh-CN" sz="1600" dirty="0" smtClean="0">
                <a:latin typeface="仿宋" panose="02010609060101010101" charset="-122"/>
                <a:ea typeface="微软雅黑" panose="020B0503020204020204" charset="-122"/>
              </a:rPr>
              <a:t>·</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制定项目</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600" dirty="0" smtClean="0">
                <a:latin typeface="仿宋" panose="02010609060101010101" charset="-122"/>
                <a:ea typeface="微软雅黑" panose="020B0503020204020204" charset="-122"/>
              </a:rPr>
              <a:t>  </a:t>
            </a:r>
            <a:r>
              <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1/2</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级计划</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lvl="0" indent="-342900">
              <a:spcBef>
                <a:spcPct val="20000"/>
              </a:spcBef>
              <a:buClr>
                <a:schemeClr val="tx2"/>
              </a:buClr>
              <a:buSzPct val="50000"/>
              <a:defRPr/>
            </a:pPr>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制定计划阶段</a:t>
            </a:r>
            <a:endParaRPr lang="en-US" altLang="zh-CN" sz="1600" dirty="0" smtClean="0">
              <a:latin typeface="仿宋" panose="02010609060101010101" charset="-122"/>
              <a:ea typeface="微软雅黑" panose="020B0503020204020204" charset="-122"/>
            </a:endParaRPr>
          </a:p>
          <a:p>
            <a:pPr marL="342900" lvl="0" indent="-342900">
              <a:spcBef>
                <a:spcPct val="20000"/>
              </a:spcBef>
              <a:buClr>
                <a:schemeClr val="tx2"/>
              </a:buClr>
              <a:buSzPct val="50000"/>
              <a:defRPr/>
            </a:pPr>
            <a:r>
              <a:rPr lang="en-US" altLang="zh-CN" sz="1600" dirty="0" smtClean="0">
                <a:latin typeface="仿宋" panose="02010609060101010101" charset="-122"/>
                <a:ea typeface="微软雅黑" panose="020B0503020204020204" charset="-122"/>
              </a:rPr>
              <a:t>  3/4</a:t>
            </a:r>
            <a:r>
              <a:rPr lang="zh-CN" altLang="en-US" sz="1600" dirty="0" smtClean="0">
                <a:latin typeface="仿宋" panose="02010609060101010101" charset="-122"/>
                <a:ea typeface="微软雅黑" panose="020B0503020204020204" charset="-122"/>
              </a:rPr>
              <a:t>级计划</a:t>
            </a:r>
            <a:endParaRPr lang="en-US" altLang="zh-CN" sz="16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cxnSp>
        <p:nvCxnSpPr>
          <p:cNvPr id="23" name="直接箭头连接符 22"/>
          <p:cNvCxnSpPr/>
          <p:nvPr/>
        </p:nvCxnSpPr>
        <p:spPr>
          <a:xfrm>
            <a:off x="4143372" y="4214818"/>
            <a:ext cx="0" cy="72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4" name="内容占位符 2"/>
          <p:cNvSpPr txBox="1"/>
          <p:nvPr/>
        </p:nvSpPr>
        <p:spPr>
          <a:xfrm>
            <a:off x="3824310" y="4957786"/>
            <a:ext cx="1604946" cy="1185858"/>
          </a:xfrm>
          <a:prstGeom prst="rect">
            <a:avLst/>
          </a:prstGeom>
        </p:spPr>
        <p:txBody>
          <a:bodyPr vert="horz" rtlCol="0">
            <a:normAutofit lnSpcReduction="10000"/>
          </a:bodyPr>
          <a:lstStyle/>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优化项目</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r>
              <a:rPr lang="en-US" altLang="zh-CN" sz="1600" dirty="0" smtClean="0">
                <a:latin typeface="仿宋" panose="02010609060101010101" charset="-122"/>
                <a:ea typeface="微软雅黑" panose="020B0503020204020204" charset="-122"/>
              </a:rPr>
              <a:t>  </a:t>
            </a:r>
            <a:r>
              <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1/2</a:t>
            </a:r>
            <a:r>
              <a:rPr kumimoji="0" lang="zh-CN" altLang="en-US"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rPr>
              <a:t>级计划</a:t>
            </a: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a:p>
            <a:pPr marL="342900" lvl="0" indent="-342900">
              <a:spcBef>
                <a:spcPct val="20000"/>
              </a:spcBef>
              <a:buClr>
                <a:schemeClr val="tx2"/>
              </a:buClr>
              <a:buSzPct val="50000"/>
              <a:defRPr/>
            </a:pPr>
            <a:r>
              <a:rPr lang="en-US" altLang="zh-CN" sz="1600" dirty="0" smtClean="0">
                <a:latin typeface="仿宋" panose="02010609060101010101" charset="-122"/>
                <a:ea typeface="微软雅黑" panose="020B0503020204020204" charset="-122"/>
              </a:rPr>
              <a:t>·</a:t>
            </a:r>
            <a:r>
              <a:rPr lang="zh-CN" altLang="en-US" sz="1600" dirty="0" smtClean="0">
                <a:latin typeface="仿宋" panose="02010609060101010101" charset="-122"/>
                <a:ea typeface="微软雅黑" panose="020B0503020204020204" charset="-122"/>
              </a:rPr>
              <a:t>制定项目</a:t>
            </a:r>
            <a:endParaRPr lang="en-US" altLang="zh-CN" sz="1600" dirty="0" smtClean="0">
              <a:latin typeface="仿宋" panose="02010609060101010101" charset="-122"/>
              <a:ea typeface="微软雅黑" panose="020B0503020204020204" charset="-122"/>
            </a:endParaRPr>
          </a:p>
          <a:p>
            <a:pPr marL="342900" lvl="0" indent="-342900">
              <a:spcBef>
                <a:spcPct val="20000"/>
              </a:spcBef>
              <a:buClr>
                <a:schemeClr val="tx2"/>
              </a:buClr>
              <a:buSzPct val="50000"/>
              <a:defRPr/>
            </a:pPr>
            <a:r>
              <a:rPr lang="en-US" altLang="zh-CN" sz="1600" dirty="0" smtClean="0">
                <a:latin typeface="仿宋" panose="02010609060101010101" charset="-122"/>
                <a:ea typeface="微软雅黑" panose="020B0503020204020204" charset="-122"/>
              </a:rPr>
              <a:t>  3/4</a:t>
            </a:r>
            <a:r>
              <a:rPr lang="zh-CN" altLang="en-US" sz="1600" dirty="0" smtClean="0">
                <a:latin typeface="仿宋" panose="02010609060101010101" charset="-122"/>
                <a:ea typeface="微软雅黑" panose="020B0503020204020204" charset="-122"/>
              </a:rPr>
              <a:t>级计划</a:t>
            </a:r>
            <a:endParaRPr lang="en-US" altLang="zh-CN" sz="1600" dirty="0" smtClean="0">
              <a:latin typeface="仿宋" panose="02010609060101010101" charset="-122"/>
              <a:ea typeface="微软雅黑" panose="020B0503020204020204" charset="-122"/>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panose="05020102010507070707"/>
              <a:buNone/>
              <a:defRPr/>
            </a:pPr>
            <a:endParaRPr kumimoji="0" lang="en-US" altLang="zh-CN" sz="1600" b="0" i="0" u="none" strike="noStrike" kern="1200" cap="none" spc="0" normalizeH="0" baseline="0" noProof="0" dirty="0" smtClean="0">
              <a:ln>
                <a:noFill/>
              </a:ln>
              <a:solidFill>
                <a:schemeClr val="tx1"/>
              </a:solidFill>
              <a:effectLst/>
              <a:uLnTx/>
              <a:uFillTx/>
              <a:latin typeface="仿宋" panose="02010609060101010101" charset="-122"/>
              <a:ea typeface="微软雅黑" panose="020B0503020204020204" charset="-122"/>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不同层次项目计划的管理与使用</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4614882"/>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里程碑计划</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管理层对项目宏观指导，也是其关注重点；</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一般不允许变更；</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阶段计划</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颗粒度小于里程碑计划；</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项目经理关注的重点；</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月度计划</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阶段周期较长时使用；</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周</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双周计划</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指导具体工作；</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更新频繁；</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研发项目经理的职责</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带领项目团队，制定项目计划，实施项目管理，对项目的目标达成和整体成功负责，通过项目的成功来支撑产品的</a:t>
            </a:r>
            <a:r>
              <a:rPr lang="zh-CN" altLang="en-US" sz="2400" b="1" dirty="0" smtClean="0">
                <a:latin typeface="仿宋" panose="02010609060101010101" charset="-122"/>
                <a:ea typeface="微软雅黑" panose="020B0503020204020204" charset="-122"/>
              </a:rPr>
              <a:t>市场成功。</a:t>
            </a:r>
            <a:endParaRPr lang="en-US" altLang="zh-CN" sz="2400" b="1" dirty="0" smtClean="0">
              <a:latin typeface="仿宋" panose="02010609060101010101" charset="-122"/>
              <a:ea typeface="微软雅黑" panose="020B0503020204020204" charset="-122"/>
            </a:endParaRPr>
          </a:p>
          <a:p>
            <a:pPr>
              <a:buNone/>
            </a:pPr>
            <a:r>
              <a:rPr lang="en-US" altLang="zh-CN" sz="2000" b="1" dirty="0" smtClean="0">
                <a:latin typeface="仿宋" panose="02010609060101010101" charset="-122"/>
                <a:ea typeface="微软雅黑" panose="020B0503020204020204" charset="-122"/>
              </a:rPr>
              <a:t>    </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制定全要素的项目计划，要求效率高、风险低；</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项目团队建设和资源管理，保证项目计划顺利执行；</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对项目的里程碑实施监控，确保实际成果符合计划目标；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管理项目沟通，获得各层级的支持，达成项目目标；</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移交项目成果，进行项目总结；</a:t>
            </a:r>
            <a:endParaRPr lang="zh-CN" altLang="en-US" sz="2000" dirty="0">
              <a:latin typeface="仿宋" panose="02010609060101010101" charset="-122"/>
              <a:ea typeface="微软雅黑" panose="020B0503020204020204"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目录</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lstStyle/>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研发项目管理体系概述</a:t>
            </a:r>
            <a:endParaRPr lang="en-US" altLang="zh-CN" dirty="0" smtClean="0">
              <a:latin typeface="仿宋" panose="02010609060101010101" charset="-122"/>
              <a:ea typeface="微软雅黑" panose="020B0503020204020204" charset="-122"/>
            </a:endParaRPr>
          </a:p>
          <a:p>
            <a:pPr>
              <a:buNone/>
            </a:pPr>
            <a:r>
              <a:rPr lang="zh-CN" altLang="en-US" b="1" dirty="0" smtClean="0">
                <a:latin typeface="仿宋" panose="02010609060101010101" charset="-122"/>
                <a:ea typeface="微软雅黑" panose="020B0503020204020204" charset="-122"/>
              </a:rPr>
              <a:t>  </a:t>
            </a:r>
            <a:r>
              <a:rPr lang="zh-CN" altLang="en-US" dirty="0" smtClean="0">
                <a:latin typeface="仿宋" panose="02010609060101010101" charset="-122"/>
                <a:ea typeface="微软雅黑" panose="020B0503020204020204" charset="-122"/>
              </a:rPr>
              <a:t>研发项目的策略管理</a:t>
            </a:r>
            <a:endParaRPr lang="en-US" altLang="zh-CN"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a:t>
            </a:r>
            <a:r>
              <a:rPr lang="zh-CN" altLang="en-US" b="1" dirty="0" smtClean="0">
                <a:latin typeface="仿宋" panose="02010609060101010101" charset="-122"/>
                <a:ea typeface="微软雅黑" panose="020B0503020204020204" charset="-122"/>
              </a:rPr>
              <a:t>研发项目的过程管理：开发阶段</a:t>
            </a:r>
            <a:endParaRPr lang="en-US" altLang="zh-CN" b="1" dirty="0" smtClean="0">
              <a:latin typeface="仿宋" panose="02010609060101010101" charset="-122"/>
              <a:ea typeface="微软雅黑" panose="020B0503020204020204" charset="-122"/>
            </a:endParaRPr>
          </a:p>
          <a:p>
            <a:pPr>
              <a:buNone/>
            </a:pPr>
            <a:r>
              <a:rPr lang="zh-CN" altLang="en-US" dirty="0" smtClean="0">
                <a:latin typeface="仿宋" panose="02010609060101010101" charset="-122"/>
                <a:ea typeface="微软雅黑" panose="020B0503020204020204" charset="-122"/>
              </a:rPr>
              <a:t>  研发项目管理回顾</a:t>
            </a:r>
            <a:endParaRPr lang="en-US" altLang="zh-CN" dirty="0" smtClean="0">
              <a:latin typeface="仿宋" panose="02010609060101010101" charset="-122"/>
              <a:ea typeface="微软雅黑" panose="020B0503020204020204" charset="-122"/>
            </a:endParaRPr>
          </a:p>
          <a:p>
            <a:endParaRPr lang="zh-CN" altLang="en-US" dirty="0">
              <a:latin typeface="仿宋" panose="02010609060101010101" charset="-122"/>
              <a:ea typeface="微软雅黑" panose="020B0503020204020204"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开发阶段工作重点</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阶段目标</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是项目生命周期模型中执行项目计划的阶段，在项目开发阶段，项</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目成果完成并被集成，它是项目成功的保证；</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本阶段主要管理活动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监控研发项目；</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项目沟通管理；</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管理项目风险与变更；</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项目监控控制的必要性</a:t>
            </a:r>
            <a:endParaRPr lang="zh-CN" altLang="en-US" sz="3200" dirty="0" smtClean="0">
              <a:latin typeface="仿宋" panose="02010609060101010101" charset="-122"/>
              <a:ea typeface="微软雅黑" panose="020B0503020204020204" charset="-122"/>
            </a:endParaRPr>
          </a:p>
        </p:txBody>
      </p:sp>
      <p:graphicFrame>
        <p:nvGraphicFramePr>
          <p:cNvPr id="5" name="图示 4"/>
          <p:cNvGraphicFramePr/>
          <p:nvPr/>
        </p:nvGraphicFramePr>
        <p:xfrm>
          <a:off x="428596" y="2293958"/>
          <a:ext cx="4929222"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 name="TextBox 5"/>
          <p:cNvSpPr txBox="1"/>
          <p:nvPr/>
        </p:nvSpPr>
        <p:spPr>
          <a:xfrm>
            <a:off x="5143504" y="2643182"/>
            <a:ext cx="38404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计划是会发生变化的，变化来源于：</a:t>
            </a:r>
            <a:endParaRPr lang="zh-CN" altLang="en-US" dirty="0" smtClean="0">
              <a:latin typeface="仿宋" panose="02010609060101010101" charset="-122"/>
              <a:ea typeface="微软雅黑" panose="020B0503020204020204" charset="-122"/>
            </a:endParaRPr>
          </a:p>
        </p:txBody>
      </p:sp>
      <p:sp>
        <p:nvSpPr>
          <p:cNvPr id="7" name="TextBox 6"/>
          <p:cNvSpPr txBox="1"/>
          <p:nvPr/>
        </p:nvSpPr>
        <p:spPr>
          <a:xfrm>
            <a:off x="5286380" y="3059668"/>
            <a:ext cx="23545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市场需求变化；</a:t>
            </a:r>
            <a:endParaRPr lang="zh-CN" altLang="en-US" dirty="0" smtClean="0">
              <a:latin typeface="仿宋" panose="02010609060101010101" charset="-122"/>
              <a:ea typeface="微软雅黑" panose="020B0503020204020204" charset="-122"/>
            </a:endParaRPr>
          </a:p>
        </p:txBody>
      </p:sp>
      <p:sp>
        <p:nvSpPr>
          <p:cNvPr id="8" name="TextBox 7"/>
          <p:cNvSpPr txBox="1"/>
          <p:nvPr/>
        </p:nvSpPr>
        <p:spPr>
          <a:xfrm>
            <a:off x="5286380" y="3416858"/>
            <a:ext cx="18973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进度异常；</a:t>
            </a:r>
            <a:endParaRPr lang="zh-CN" altLang="en-US" dirty="0" smtClean="0">
              <a:latin typeface="仿宋" panose="02010609060101010101" charset="-122"/>
              <a:ea typeface="微软雅黑" panose="020B0503020204020204" charset="-122"/>
            </a:endParaRPr>
          </a:p>
        </p:txBody>
      </p:sp>
      <p:sp>
        <p:nvSpPr>
          <p:cNvPr id="9" name="TextBox 8"/>
          <p:cNvSpPr txBox="1"/>
          <p:nvPr/>
        </p:nvSpPr>
        <p:spPr>
          <a:xfrm>
            <a:off x="5286380" y="3774048"/>
            <a:ext cx="21259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预估不正确；</a:t>
            </a:r>
            <a:endParaRPr lang="zh-CN" altLang="en-US" dirty="0" smtClean="0">
              <a:latin typeface="仿宋" panose="02010609060101010101" charset="-122"/>
              <a:ea typeface="微软雅黑" panose="020B0503020204020204" charset="-122"/>
            </a:endParaRPr>
          </a:p>
        </p:txBody>
      </p:sp>
      <p:sp>
        <p:nvSpPr>
          <p:cNvPr id="10" name="TextBox 9"/>
          <p:cNvSpPr txBox="1"/>
          <p:nvPr/>
        </p:nvSpPr>
        <p:spPr>
          <a:xfrm>
            <a:off x="5286380" y="4131238"/>
            <a:ext cx="18973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配合问题；</a:t>
            </a:r>
            <a:endParaRPr lang="zh-CN" altLang="en-US" dirty="0" smtClean="0">
              <a:latin typeface="仿宋" panose="02010609060101010101" charset="-122"/>
              <a:ea typeface="微软雅黑" panose="020B0503020204020204" charset="-122"/>
            </a:endParaRPr>
          </a:p>
        </p:txBody>
      </p:sp>
      <p:sp>
        <p:nvSpPr>
          <p:cNvPr id="11" name="TextBox 10"/>
          <p:cNvSpPr txBox="1"/>
          <p:nvPr/>
        </p:nvSpPr>
        <p:spPr>
          <a:xfrm>
            <a:off x="5286380" y="4488428"/>
            <a:ext cx="18973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人员变化；</a:t>
            </a:r>
            <a:endParaRPr lang="zh-CN" altLang="en-US" dirty="0" smtClean="0">
              <a:latin typeface="仿宋" panose="02010609060101010101" charset="-122"/>
              <a:ea typeface="微软雅黑" panose="020B0503020204020204" charset="-122"/>
            </a:endParaRPr>
          </a:p>
        </p:txBody>
      </p:sp>
      <p:sp>
        <p:nvSpPr>
          <p:cNvPr id="12" name="TextBox 11"/>
          <p:cNvSpPr txBox="1"/>
          <p:nvPr/>
        </p:nvSpPr>
        <p:spPr>
          <a:xfrm>
            <a:off x="5286380" y="4845618"/>
            <a:ext cx="21259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资源不到位；</a:t>
            </a:r>
            <a:endParaRPr lang="zh-CN" altLang="en-US" dirty="0" smtClean="0">
              <a:latin typeface="仿宋" panose="02010609060101010101" charset="-122"/>
              <a:ea typeface="微软雅黑" panose="020B0503020204020204" charset="-122"/>
            </a:endParaRPr>
          </a:p>
        </p:txBody>
      </p:sp>
      <p:sp>
        <p:nvSpPr>
          <p:cNvPr id="13" name="TextBox 12"/>
          <p:cNvSpPr txBox="1"/>
          <p:nvPr/>
        </p:nvSpPr>
        <p:spPr>
          <a:xfrm>
            <a:off x="5286380" y="5202808"/>
            <a:ext cx="23545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项目位置变动；</a:t>
            </a:r>
            <a:endParaRPr lang="zh-CN" altLang="en-US" dirty="0" smtClean="0">
              <a:latin typeface="仿宋" panose="02010609060101010101" charset="-122"/>
              <a:ea typeface="微软雅黑" panose="020B0503020204020204" charset="-122"/>
            </a:endParaRPr>
          </a:p>
        </p:txBody>
      </p:sp>
      <p:sp>
        <p:nvSpPr>
          <p:cNvPr id="14" name="TextBox 13"/>
          <p:cNvSpPr txBox="1"/>
          <p:nvPr/>
        </p:nvSpPr>
        <p:spPr>
          <a:xfrm>
            <a:off x="5286380" y="5559998"/>
            <a:ext cx="12115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   </a:t>
            </a:r>
            <a:r>
              <a:rPr lang="en-US" altLang="zh-CN" dirty="0" smtClean="0">
                <a:latin typeface="仿宋" panose="02010609060101010101" charset="-122"/>
                <a:ea typeface="微软雅黑" panose="020B0503020204020204" charset="-122"/>
              </a:rPr>
              <a:t>……</a:t>
            </a:r>
            <a:endParaRPr lang="zh-CN" altLang="en-US" dirty="0">
              <a:latin typeface="仿宋" panose="02010609060101010101" charset="-122"/>
              <a:ea typeface="微软雅黑" panose="020B0503020204020204" charset="-122"/>
            </a:endParaRPr>
          </a:p>
        </p:txBody>
      </p:sp>
      <p:sp>
        <p:nvSpPr>
          <p:cNvPr id="15" name="云形 14"/>
          <p:cNvSpPr/>
          <p:nvPr/>
        </p:nvSpPr>
        <p:spPr>
          <a:xfrm>
            <a:off x="1285852" y="1500174"/>
            <a:ext cx="5572164" cy="642942"/>
          </a:xfrm>
          <a:prstGeom prst="cloud">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1600" dirty="0" smtClean="0">
                <a:solidFill>
                  <a:schemeClr val="tx1"/>
                </a:solidFill>
                <a:latin typeface="仿宋" panose="02010609060101010101" charset="-122"/>
                <a:ea typeface="微软雅黑" panose="020B0503020204020204" charset="-122"/>
              </a:rPr>
              <a:t>一张完美的图纸≠一栋坚实的大楼</a:t>
            </a:r>
            <a:endParaRPr lang="zh-CN" altLang="en-US" sz="1600" dirty="0" smtClean="0">
              <a:solidFill>
                <a:schemeClr val="tx1"/>
              </a:solidFill>
              <a:latin typeface="仿宋" panose="02010609060101010101" charset="-122"/>
              <a:ea typeface="微软雅黑" panose="020B0503020204020204"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研发项目需要监控什么？</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高风险的项目；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与项目里程碑有关的进展；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项目关键的绩效数据；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使用的资源和费用；</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人员的表现；</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项目监控的主要手段</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设置里程碑，跟踪计划执行；</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工作日志</a:t>
            </a: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报告；</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项目会议；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阶段决策；</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度量；</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重大例外事件处理和例外报告；</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非正式沟通；</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设置监控点</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571472" y="1632588"/>
          <a:ext cx="8001056" cy="3302000"/>
        </p:xfrm>
        <a:graphic>
          <a:graphicData uri="http://schemas.openxmlformats.org/drawingml/2006/table">
            <a:tbl>
              <a:tblPr firstRow="1" bandRow="1">
                <a:tableStyleId>{7DF18680-E054-41AD-8BC1-D1AEF772440D}</a:tableStyleId>
              </a:tblPr>
              <a:tblGrid>
                <a:gridCol w="785818"/>
                <a:gridCol w="2571768"/>
                <a:gridCol w="3643338"/>
                <a:gridCol w="1000132"/>
              </a:tblGrid>
              <a:tr h="370840">
                <a:tc>
                  <a:txBody>
                    <a:bodyPr/>
                    <a:lstStyle/>
                    <a:p>
                      <a:pPr algn="ctr"/>
                      <a:r>
                        <a:rPr lang="zh-CN" altLang="en-US" sz="1600" dirty="0" smtClean="0">
                          <a:solidFill>
                            <a:schemeClr val="tx1"/>
                          </a:solidFill>
                          <a:latin typeface="仿宋" panose="02010609060101010101" charset="-122"/>
                          <a:ea typeface="微软雅黑" panose="020B0503020204020204" charset="-122"/>
                        </a:rPr>
                        <a:t>序号</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监控点</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通过标志</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监控者</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1</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计划决策评审完成，计划获得批准；</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产品规格说明书与总体方案评审归档；</a:t>
                      </a:r>
                      <a:endParaRPr lang="en-US" altLang="zh-CN" sz="1600" dirty="0" smtClean="0">
                        <a:solidFill>
                          <a:schemeClr val="tx1"/>
                        </a:solidFill>
                        <a:latin typeface="仿宋" panose="02010609060101010101" charset="-122"/>
                        <a:ea typeface="微软雅黑" panose="020B0503020204020204" charset="-122"/>
                      </a:endParaRPr>
                    </a:p>
                    <a:p>
                      <a:pPr algn="l"/>
                      <a:r>
                        <a:rPr lang="zh-CN" altLang="en-US" sz="1600" dirty="0" smtClean="0">
                          <a:solidFill>
                            <a:schemeClr val="tx1"/>
                          </a:solidFill>
                          <a:latin typeface="仿宋" panose="02010609060101010101" charset="-122"/>
                          <a:ea typeface="微软雅黑" panose="020B0503020204020204" charset="-122"/>
                        </a:rPr>
                        <a:t>计划决策评审报告归档；</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smtClean="0">
                          <a:solidFill>
                            <a:schemeClr val="tx1"/>
                          </a:solidFill>
                          <a:latin typeface="仿宋" panose="02010609060101010101" charset="-122"/>
                          <a:ea typeface="微软雅黑" panose="020B0503020204020204" charset="-122"/>
                        </a:rPr>
                        <a:t>PM</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2</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系统联调启动；</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路径最长的关键单板和软件模块开发调试完成；</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smtClean="0">
                          <a:solidFill>
                            <a:schemeClr val="tx1"/>
                          </a:solidFill>
                          <a:latin typeface="仿宋" panose="02010609060101010101" charset="-122"/>
                          <a:ea typeface="微软雅黑" panose="020B0503020204020204" charset="-122"/>
                        </a:rPr>
                        <a:t>POP</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3</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系统联调完成；</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产生可系统测试及开试验局的版本；</a:t>
                      </a:r>
                      <a:endParaRPr lang="en-US" altLang="zh-CN" sz="1600" dirty="0" smtClean="0">
                        <a:solidFill>
                          <a:schemeClr val="tx1"/>
                        </a:solidFill>
                        <a:latin typeface="仿宋" panose="02010609060101010101" charset="-122"/>
                        <a:ea typeface="微软雅黑" panose="020B0503020204020204" charset="-122"/>
                      </a:endParaRPr>
                    </a:p>
                    <a:p>
                      <a:pPr algn="l"/>
                      <a:r>
                        <a:rPr lang="zh-CN" altLang="en-US" sz="1600" dirty="0" smtClean="0">
                          <a:solidFill>
                            <a:schemeClr val="tx1"/>
                          </a:solidFill>
                          <a:latin typeface="仿宋" panose="02010609060101010101" charset="-122"/>
                          <a:ea typeface="微软雅黑" panose="020B0503020204020204" charset="-122"/>
                        </a:rPr>
                        <a:t>联调报告归档</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smtClean="0">
                          <a:solidFill>
                            <a:schemeClr val="tx1"/>
                          </a:solidFill>
                          <a:latin typeface="仿宋" panose="02010609060101010101" charset="-122"/>
                          <a:ea typeface="微软雅黑" panose="020B0503020204020204" charset="-122"/>
                        </a:rPr>
                        <a:t>PM</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4</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试产决策评审完成；</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试产决策评审报告归档；</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smtClean="0">
                          <a:solidFill>
                            <a:schemeClr val="tx1"/>
                          </a:solidFill>
                          <a:latin typeface="仿宋" panose="02010609060101010101" charset="-122"/>
                          <a:ea typeface="微软雅黑" panose="020B0503020204020204" charset="-122"/>
                        </a:rPr>
                        <a:t>PM</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5</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试产启动</a:t>
                      </a:r>
                      <a:r>
                        <a:rPr lang="en-US" altLang="zh-CN" sz="1600" dirty="0" smtClean="0">
                          <a:solidFill>
                            <a:schemeClr val="tx1"/>
                          </a:solidFill>
                          <a:latin typeface="仿宋" panose="02010609060101010101" charset="-122"/>
                          <a:ea typeface="微软雅黑" panose="020B0503020204020204" charset="-122"/>
                        </a:rPr>
                        <a:t>&amp;</a:t>
                      </a:r>
                      <a:r>
                        <a:rPr lang="zh-CN" altLang="en-US" sz="1600" dirty="0" smtClean="0">
                          <a:solidFill>
                            <a:schemeClr val="tx1"/>
                          </a:solidFill>
                          <a:latin typeface="仿宋" panose="02010609060101010101" charset="-122"/>
                          <a:ea typeface="微软雅黑" panose="020B0503020204020204" charset="-122"/>
                        </a:rPr>
                        <a:t>市场发布评审；</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物料齐套；</a:t>
                      </a:r>
                      <a:endParaRPr lang="en-US" altLang="zh-CN" sz="1600" dirty="0" smtClean="0">
                        <a:solidFill>
                          <a:schemeClr val="tx1"/>
                        </a:solidFill>
                        <a:latin typeface="仿宋" panose="02010609060101010101" charset="-122"/>
                        <a:ea typeface="微软雅黑" panose="020B0503020204020204" charset="-122"/>
                      </a:endParaRPr>
                    </a:p>
                    <a:p>
                      <a:pPr algn="l"/>
                      <a:r>
                        <a:rPr lang="zh-CN" altLang="en-US" sz="1600" dirty="0" smtClean="0">
                          <a:solidFill>
                            <a:schemeClr val="tx1"/>
                          </a:solidFill>
                          <a:latin typeface="仿宋" panose="02010609060101010101" charset="-122"/>
                          <a:ea typeface="微软雅黑" panose="020B0503020204020204" charset="-122"/>
                        </a:rPr>
                        <a:t>试生产工艺文件通过评审；</a:t>
                      </a:r>
                      <a:endParaRPr lang="en-US" altLang="zh-CN" sz="1600" dirty="0" smtClean="0">
                        <a:solidFill>
                          <a:schemeClr val="tx1"/>
                        </a:solidFill>
                        <a:latin typeface="仿宋" panose="02010609060101010101" charset="-122"/>
                        <a:ea typeface="微软雅黑" panose="020B0503020204020204" charset="-122"/>
                      </a:endParaRPr>
                    </a:p>
                    <a:p>
                      <a:pPr algn="l"/>
                      <a:r>
                        <a:rPr lang="zh-CN" altLang="en-US" sz="1600" dirty="0" smtClean="0">
                          <a:solidFill>
                            <a:schemeClr val="tx1"/>
                          </a:solidFill>
                          <a:latin typeface="仿宋" panose="02010609060101010101" charset="-122"/>
                          <a:ea typeface="微软雅黑" panose="020B0503020204020204" charset="-122"/>
                        </a:rPr>
                        <a:t>市场发布报告归档；</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sz="1600" dirty="0" smtClean="0">
                          <a:solidFill>
                            <a:schemeClr val="tx1"/>
                          </a:solidFill>
                          <a:latin typeface="仿宋" panose="02010609060101010101" charset="-122"/>
                          <a:ea typeface="微软雅黑" panose="020B0503020204020204" charset="-122"/>
                        </a:rPr>
                        <a:t>PM</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项目计划的监督</a:t>
            </a:r>
            <a:endParaRPr lang="zh-CN" altLang="en-US" sz="3200" dirty="0" smtClean="0">
              <a:latin typeface="仿宋" panose="02010609060101010101" charset="-122"/>
              <a:ea typeface="微软雅黑" panose="020B0503020204020204"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团队成员负荷分析</a:t>
            </a:r>
            <a:endParaRPr lang="zh-CN" altLang="en-US" sz="3200" dirty="0" smtClean="0">
              <a:latin typeface="仿宋" panose="02010609060101010101" charset="-122"/>
              <a:ea typeface="微软雅黑" panose="020B0503020204020204"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项目状态报告</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04311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里程碑状态；</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活动状态、文档状态、风险跟踪；</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问题汇报、需要领导协助解决事务；</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通常为周报；</a:t>
            </a:r>
            <a:endParaRPr lang="en-US" altLang="zh-CN" sz="2400" dirty="0" smtClean="0">
              <a:latin typeface="仿宋" panose="02010609060101010101" charset="-122"/>
              <a:ea typeface="微软雅黑" panose="020B0503020204020204" charset="-122"/>
            </a:endParaRPr>
          </a:p>
        </p:txBody>
      </p:sp>
      <p:graphicFrame>
        <p:nvGraphicFramePr>
          <p:cNvPr id="4" name="表格 3"/>
          <p:cNvGraphicFramePr>
            <a:graphicFrameLocks noGrp="1"/>
          </p:cNvGraphicFramePr>
          <p:nvPr/>
        </p:nvGraphicFramePr>
        <p:xfrm>
          <a:off x="642910" y="3571876"/>
          <a:ext cx="7858179" cy="1320800"/>
        </p:xfrm>
        <a:graphic>
          <a:graphicData uri="http://schemas.openxmlformats.org/drawingml/2006/table">
            <a:tbl>
              <a:tblPr firstRow="1" bandRow="1">
                <a:tableStyleId>{5C22544A-7EE6-4342-B048-85BDC9FD1C3A}</a:tableStyleId>
              </a:tblPr>
              <a:tblGrid>
                <a:gridCol w="1122597"/>
                <a:gridCol w="1122597"/>
                <a:gridCol w="1122597"/>
                <a:gridCol w="1122597"/>
                <a:gridCol w="1122597"/>
                <a:gridCol w="1122597"/>
                <a:gridCol w="1122597"/>
              </a:tblGrid>
              <a:tr h="370840">
                <a:tc gridSpan="7">
                  <a:txBody>
                    <a:bodyPr/>
                    <a:lstStyle/>
                    <a:p>
                      <a:pPr algn="ctr"/>
                      <a:r>
                        <a:rPr lang="zh-CN" altLang="en-US" sz="1600" b="0" dirty="0" smtClean="0">
                          <a:solidFill>
                            <a:schemeClr val="tx1"/>
                          </a:solidFill>
                          <a:latin typeface="仿宋" panose="02010609060101010101" charset="-122"/>
                          <a:ea typeface="微软雅黑" panose="020B0503020204020204" charset="-122"/>
                        </a:rPr>
                        <a:t>活动状态描述</a:t>
                      </a:r>
                      <a:endParaRPr lang="zh-CN" altLang="en-US" sz="1600" b="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zh-CN" altLang="en-US" sz="1600" dirty="0" smtClean="0">
                          <a:solidFill>
                            <a:schemeClr val="tx1"/>
                          </a:solidFill>
                          <a:latin typeface="仿宋" panose="02010609060101010101" charset="-122"/>
                          <a:ea typeface="微软雅黑" panose="020B0503020204020204" charset="-122"/>
                        </a:rPr>
                        <a:t>活动描述</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计划开始时间</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计划结束时间</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实际开始时间</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实际结束时间</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责任人</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状态描述</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zh-CN" altLang="en-US" sz="160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zh-CN" altLang="en-US" sz="1600" dirty="0">
                        <a:solidFill>
                          <a:schemeClr val="tx1"/>
                        </a:solidFill>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研发的项目度量与质量度量</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971808"/>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项目度量（过程质量度量）</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规模、工作量、觉得、生产率；</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质量度量</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缺陷率（阶段）、缺陷排除率、可靠性等；</a:t>
            </a:r>
            <a:endParaRPr lang="en-US" altLang="zh-CN" sz="22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数据收集注意事项</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要区分项目类型（如开发、维护、再设计、移植</a:t>
            </a:r>
            <a:r>
              <a:rPr lang="en-US" altLang="zh-CN" sz="2000" dirty="0" smtClean="0">
                <a:latin typeface="仿宋" panose="02010609060101010101" charset="-122"/>
                <a:ea typeface="微软雅黑" panose="020B0503020204020204" charset="-122"/>
              </a:rPr>
              <a:t>/</a:t>
            </a:r>
            <a:r>
              <a:rPr lang="zh-CN" altLang="en-US" sz="2000" dirty="0" smtClean="0">
                <a:latin typeface="仿宋" panose="02010609060101010101" charset="-122"/>
                <a:ea typeface="微软雅黑" panose="020B0503020204020204" charset="-122"/>
              </a:rPr>
              <a:t>重用）；</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项目经理的权力</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在预算范围内，合理使用项目资源（人、财、物等）的权力；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项目经理对项目团队成员具有管理的权力，包括安排工作和绩效评价；</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在授权范围内，对项目重要事项进行裁决的权力；</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按流程规范组织研发各领域开展项目活动的权力；</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a:p>
            <a:pPr>
              <a:buNone/>
            </a:pPr>
            <a:r>
              <a:rPr lang="zh-CN" altLang="en-US" sz="2400" dirty="0" smtClean="0">
                <a:latin typeface="仿宋" panose="02010609060101010101" charset="-122"/>
                <a:ea typeface="微软雅黑" panose="020B0503020204020204" charset="-122"/>
              </a:rPr>
              <a:t>     </a:t>
            </a:r>
            <a:r>
              <a:rPr lang="zh-CN" altLang="en-US" sz="2400" dirty="0" smtClean="0">
                <a:solidFill>
                  <a:schemeClr val="tx1">
                    <a:lumMod val="65000"/>
                    <a:lumOff val="35000"/>
                  </a:schemeClr>
                </a:solidFill>
                <a:latin typeface="仿宋" panose="02010609060101010101" charset="-122"/>
                <a:ea typeface="微软雅黑" panose="020B0503020204020204" charset="-122"/>
              </a:rPr>
              <a:t>如果项目经理缺乏上述权力，将会对项目造成哪些</a:t>
            </a:r>
            <a:endParaRPr lang="en-US" altLang="zh-CN" sz="2400" dirty="0" smtClean="0">
              <a:solidFill>
                <a:schemeClr val="tx1">
                  <a:lumMod val="65000"/>
                  <a:lumOff val="35000"/>
                </a:schemeClr>
              </a:solidFill>
              <a:latin typeface="仿宋" panose="02010609060101010101" charset="-122"/>
              <a:ea typeface="微软雅黑" panose="020B0503020204020204" charset="-122"/>
            </a:endParaRPr>
          </a:p>
          <a:p>
            <a:pPr>
              <a:buNone/>
            </a:pPr>
            <a:r>
              <a:rPr lang="zh-CN" altLang="en-US" sz="2400" dirty="0" smtClean="0">
                <a:solidFill>
                  <a:schemeClr val="tx1">
                    <a:lumMod val="65000"/>
                    <a:lumOff val="35000"/>
                  </a:schemeClr>
                </a:solidFill>
                <a:latin typeface="仿宋" panose="02010609060101010101" charset="-122"/>
                <a:ea typeface="微软雅黑" panose="020B0503020204020204" charset="-122"/>
              </a:rPr>
              <a:t>负面影响？</a:t>
            </a:r>
            <a:endParaRPr lang="zh-CN" altLang="en-US" sz="2400" dirty="0">
              <a:solidFill>
                <a:schemeClr val="tx1">
                  <a:lumMod val="65000"/>
                  <a:lumOff val="35000"/>
                </a:schemeClr>
              </a:solidFill>
              <a:latin typeface="仿宋" panose="02010609060101010101" charset="-122"/>
              <a:ea typeface="微软雅黑" panose="020B0503020204020204" charset="-122"/>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常见的项目过程度量项</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571472" y="1632588"/>
          <a:ext cx="7215238" cy="3637280"/>
        </p:xfrm>
        <a:graphic>
          <a:graphicData uri="http://schemas.openxmlformats.org/drawingml/2006/table">
            <a:tbl>
              <a:tblPr firstRow="1" bandRow="1">
                <a:tableStyleId>{7DF18680-E054-41AD-8BC1-D1AEF772440D}</a:tableStyleId>
              </a:tblPr>
              <a:tblGrid>
                <a:gridCol w="1571636"/>
                <a:gridCol w="2928958"/>
                <a:gridCol w="2714644"/>
              </a:tblGrid>
              <a:tr h="370840">
                <a:tc>
                  <a:txBody>
                    <a:bodyPr/>
                    <a:lstStyle/>
                    <a:p>
                      <a:pPr algn="ctr"/>
                      <a:r>
                        <a:rPr lang="zh-CN" altLang="en-US" sz="1600" dirty="0" smtClean="0">
                          <a:solidFill>
                            <a:schemeClr val="tx1"/>
                          </a:solidFill>
                          <a:latin typeface="仿宋" panose="02010609060101010101" charset="-122"/>
                          <a:ea typeface="微软雅黑" panose="020B0503020204020204" charset="-122"/>
                        </a:rPr>
                        <a:t>度量项</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含义</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目的</a:t>
                      </a:r>
                      <a:r>
                        <a:rPr lang="en-US" altLang="zh-CN" sz="1600" dirty="0" smtClean="0">
                          <a:solidFill>
                            <a:schemeClr val="tx1"/>
                          </a:solidFill>
                          <a:latin typeface="仿宋" panose="02010609060101010101" charset="-122"/>
                          <a:ea typeface="微软雅黑" panose="020B0503020204020204" charset="-122"/>
                        </a:rPr>
                        <a:t>/</a:t>
                      </a:r>
                      <a:r>
                        <a:rPr lang="zh-CN" altLang="en-US" sz="1600" dirty="0" smtClean="0">
                          <a:solidFill>
                            <a:schemeClr val="tx1"/>
                          </a:solidFill>
                          <a:latin typeface="仿宋" panose="02010609060101010101" charset="-122"/>
                          <a:ea typeface="微软雅黑" panose="020B0503020204020204" charset="-122"/>
                        </a:rPr>
                        <a:t>意义</a:t>
                      </a:r>
                      <a:endParaRPr lang="zh-CN" altLang="en-US" sz="16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生产率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单位工作量所生产的代码量</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一个团队的软件开发能力</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工作量变化率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实际花费工作量相对于估计工作量的偏差百分比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制定付费清单；提高估计技能；避免过载分配任务</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进度变化率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项目实际进度相对于计划进度的偏差百分比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监控项目以便适时采取纠正措施</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规模变化率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实际规模相对于估计规模的偏差百分比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提高估计技能</a:t>
                      </a:r>
                      <a:endParaRPr lang="zh-CN" altLang="en-US" sz="1600" dirty="0" smtClean="0">
                        <a:solidFill>
                          <a:schemeClr val="tx1"/>
                        </a:solidFill>
                        <a:latin typeface="仿宋" panose="02010609060101010101" charset="-122"/>
                        <a:ea typeface="微软雅黑" panose="020B0503020204020204" charset="-122"/>
                      </a:endParaRPr>
                    </a:p>
                    <a:p>
                      <a:pPr algn="l"/>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需求稳定指数</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由客户引起的需求变化</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需求越不稳定，进度偏差越大</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工作量分布</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生命周期每个阶段所占工作量的百分比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有助于制定进度计划和工作任务分配</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常见的项目质量度量项</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571472" y="1632588"/>
          <a:ext cx="7215238" cy="3545840"/>
        </p:xfrm>
        <a:graphic>
          <a:graphicData uri="http://schemas.openxmlformats.org/drawingml/2006/table">
            <a:tbl>
              <a:tblPr firstRow="1" bandRow="1">
                <a:tableStyleId>{7DF18680-E054-41AD-8BC1-D1AEF772440D}</a:tableStyleId>
              </a:tblPr>
              <a:tblGrid>
                <a:gridCol w="1571636"/>
                <a:gridCol w="2928958"/>
                <a:gridCol w="2714644"/>
              </a:tblGrid>
              <a:tr h="370840">
                <a:tc>
                  <a:txBody>
                    <a:bodyPr/>
                    <a:lstStyle/>
                    <a:p>
                      <a:pPr algn="ctr"/>
                      <a:r>
                        <a:rPr lang="zh-CN" altLang="en-US" sz="1600" dirty="0" smtClean="0">
                          <a:solidFill>
                            <a:schemeClr val="tx1"/>
                          </a:solidFill>
                          <a:latin typeface="仿宋" panose="02010609060101010101" charset="-122"/>
                          <a:ea typeface="微软雅黑" panose="020B0503020204020204" charset="-122"/>
                        </a:rPr>
                        <a:t>度量项</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含义</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目的</a:t>
                      </a:r>
                      <a:r>
                        <a:rPr lang="en-US" altLang="zh-CN" sz="1600" dirty="0" smtClean="0">
                          <a:solidFill>
                            <a:schemeClr val="tx1"/>
                          </a:solidFill>
                          <a:latin typeface="仿宋" panose="02010609060101010101" charset="-122"/>
                          <a:ea typeface="微软雅黑" panose="020B0503020204020204" charset="-122"/>
                        </a:rPr>
                        <a:t>/</a:t>
                      </a:r>
                      <a:r>
                        <a:rPr lang="zh-CN" altLang="en-US" sz="1600" dirty="0" smtClean="0">
                          <a:solidFill>
                            <a:schemeClr val="tx1"/>
                          </a:solidFill>
                          <a:latin typeface="仿宋" panose="02010609060101010101" charset="-122"/>
                          <a:ea typeface="微软雅黑" panose="020B0503020204020204" charset="-122"/>
                        </a:rPr>
                        <a:t>意义</a:t>
                      </a:r>
                      <a:endParaRPr lang="zh-CN" altLang="en-US" sz="16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发现缺陷密度</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单位规模内发现的缺陷数</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系统中存在的缺陷数目</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遗留缺陷密度</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交付后单位规模内发现的缺陷数</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交付质量</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缺陷分布</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生命周期每个阶段发现缺陷占总发现缺陷的百分比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关注异常阶段，监控项目进度</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l"/>
                      <a:r>
                        <a:rPr lang="zh-CN" altLang="en-US" sz="1600" dirty="0" smtClean="0">
                          <a:solidFill>
                            <a:schemeClr val="tx1"/>
                          </a:solidFill>
                          <a:latin typeface="仿宋" panose="02010609060101010101" charset="-122"/>
                          <a:ea typeface="微软雅黑" panose="020B0503020204020204" charset="-122"/>
                        </a:rPr>
                        <a:t>缺陷去除率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项目交付前去除的缺陷数目占总数缺陷的百分比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smtClean="0">
                          <a:solidFill>
                            <a:schemeClr val="tx1"/>
                          </a:solidFill>
                          <a:latin typeface="仿宋" panose="02010609060101010101" charset="-122"/>
                          <a:ea typeface="微软雅黑" panose="020B0503020204020204" charset="-122"/>
                        </a:rPr>
                        <a:t>Review</a:t>
                      </a:r>
                      <a:r>
                        <a:rPr lang="zh-CN" altLang="en-US" sz="1600" dirty="0" smtClean="0">
                          <a:solidFill>
                            <a:schemeClr val="tx1"/>
                          </a:solidFill>
                          <a:latin typeface="仿宋" panose="02010609060101010101" charset="-122"/>
                          <a:ea typeface="微软雅黑" panose="020B0503020204020204" charset="-122"/>
                        </a:rPr>
                        <a:t>和测试过程的质量</a:t>
                      </a:r>
                      <a:endParaRPr lang="zh-CN" altLang="en-US" sz="1600" dirty="0" smtClean="0">
                        <a:solidFill>
                          <a:schemeClr val="tx1"/>
                        </a:solidFill>
                        <a:latin typeface="仿宋" panose="02010609060101010101" charset="-122"/>
                        <a:ea typeface="微软雅黑" panose="020B0503020204020204" charset="-122"/>
                      </a:endParaRPr>
                    </a:p>
                    <a:p>
                      <a:pPr algn="l"/>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阶段缺陷去除效率</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阶段发现并去除的属于该阶段工作产物的缺陷数占属于该阶段工作产品的总数缺陷的百分比</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600" dirty="0" smtClean="0">
                          <a:solidFill>
                            <a:schemeClr val="tx1"/>
                          </a:solidFill>
                          <a:latin typeface="仿宋" panose="02010609060101010101" charset="-122"/>
                          <a:ea typeface="微软雅黑" panose="020B0503020204020204" charset="-122"/>
                        </a:rPr>
                        <a:t>Review</a:t>
                      </a:r>
                      <a:r>
                        <a:rPr lang="zh-CN" altLang="en-US" sz="1600" dirty="0" smtClean="0">
                          <a:solidFill>
                            <a:schemeClr val="tx1"/>
                          </a:solidFill>
                          <a:latin typeface="仿宋" panose="02010609060101010101" charset="-122"/>
                          <a:ea typeface="微软雅黑" panose="020B0503020204020204" charset="-122"/>
                        </a:rPr>
                        <a:t>和测试过程的质量</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重大例外事件处理和报告</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·PM</a:t>
            </a:r>
            <a:r>
              <a:rPr lang="zh-CN" altLang="en-US" sz="2400" dirty="0" smtClean="0">
                <a:latin typeface="仿宋" panose="02010609060101010101" charset="-122"/>
                <a:ea typeface="微软雅黑" panose="020B0503020204020204" charset="-122"/>
              </a:rPr>
              <a:t>发现任何严重影响项目交付件、质量目标或进度等的重大例外事件，应撰写例外报告；</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提交例外报告的条件，例如：</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项目总的进度变化率超过</a:t>
            </a:r>
            <a:r>
              <a:rPr lang="en-US" altLang="zh-CN" sz="2000" dirty="0" smtClean="0">
                <a:latin typeface="仿宋" panose="02010609060101010101" charset="-122"/>
                <a:ea typeface="微软雅黑" panose="020B0503020204020204" charset="-122"/>
              </a:rPr>
              <a:t>25%</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缺陷密度与质量目标的偏差超过</a:t>
            </a:r>
            <a:r>
              <a:rPr lang="en-US" altLang="zh-CN" sz="2000" dirty="0" smtClean="0">
                <a:latin typeface="仿宋" panose="02010609060101010101" charset="-122"/>
                <a:ea typeface="微软雅黑" panose="020B0503020204020204" charset="-122"/>
              </a:rPr>
              <a:t>10%</a:t>
            </a:r>
            <a:r>
              <a:rPr lang="zh-CN" altLang="en-US" sz="2000" dirty="0" smtClean="0">
                <a:latin typeface="仿宋" panose="02010609060101010101" charset="-122"/>
                <a:ea typeface="微软雅黑" panose="020B0503020204020204" charset="-122"/>
              </a:rPr>
              <a:t>；</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项目例外需要管理者关注，因为这些例外将会导致项目异常延期，资源重大变动，影响产品质量。管理者应该做相应的决定并建议项目组如何继续；</a:t>
            </a: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研发项目的沟通管理</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3757626"/>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作用</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了解情况、协调、授权、承诺；</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对象</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项目组内部、公司高层、职能部门、相关项目组、客户等；</a:t>
            </a:r>
            <a:endParaRPr lang="en-US" altLang="zh-CN" sz="20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形式</a:t>
            </a:r>
            <a:endParaRPr lang="en-US" altLang="zh-CN" sz="2400" dirty="0" smtClean="0">
              <a:latin typeface="仿宋" panose="02010609060101010101" charset="-122"/>
              <a:ea typeface="微软雅黑" panose="020B0503020204020204" charset="-122"/>
            </a:endParaRPr>
          </a:p>
          <a:p>
            <a:pPr>
              <a:buNone/>
            </a:pPr>
            <a:r>
              <a:rPr lang="en-US" altLang="zh-CN" sz="2000" dirty="0" smtClean="0">
                <a:latin typeface="仿宋" panose="02010609060101010101" charset="-122"/>
                <a:ea typeface="微软雅黑" panose="020B0503020204020204" charset="-122"/>
              </a:rPr>
              <a:t>   -</a:t>
            </a:r>
            <a:r>
              <a:rPr lang="zh-CN" altLang="en-US" sz="2000" dirty="0" smtClean="0">
                <a:latin typeface="仿宋" panose="02010609060101010101" charset="-122"/>
                <a:ea typeface="微软雅黑" panose="020B0503020204020204" charset="-122"/>
              </a:rPr>
              <a:t>会议、报告；</a:t>
            </a:r>
            <a:endParaRPr lang="en-US" altLang="zh-CN" sz="2000" dirty="0" smtClean="0">
              <a:latin typeface="仿宋" panose="02010609060101010101" charset="-122"/>
              <a:ea typeface="微软雅黑" panose="020B0503020204020204" charset="-122"/>
            </a:endParaRPr>
          </a:p>
          <a:p>
            <a:pPr>
              <a:buNone/>
            </a:pPr>
            <a:endParaRPr lang="en-US" altLang="zh-CN" sz="2000" dirty="0" smtClean="0">
              <a:latin typeface="仿宋" panose="02010609060101010101" charset="-122"/>
              <a:ea typeface="微软雅黑" panose="020B0503020204020204"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与高层、客户的沟通</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2328866"/>
          </a:xfrm>
        </p:spPr>
        <p:txBody>
          <a:bodyPr>
            <a:normAutofit/>
          </a:bodyPr>
          <a:lstStyle/>
          <a:p>
            <a:pPr>
              <a:buNone/>
            </a:pPr>
            <a:r>
              <a:rPr lang="zh-CN" altLang="en-US" sz="2400" dirty="0" smtClean="0">
                <a:latin typeface="仿宋" panose="02010609060101010101" charset="-122"/>
                <a:ea typeface="微软雅黑" panose="020B0503020204020204" charset="-122"/>
              </a:rPr>
              <a:t>有下面的一些问题要问：</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谁、为什么需要信息？</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他们需要什么类型信息？何种详尽程度？频度如何？</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当你和高层及客户沟通的时候，你的目标是什么？采用什么样的方法来完成沟通？</a:t>
            </a:r>
            <a:endParaRPr lang="en-US" altLang="zh-CN" sz="2400" dirty="0" smtClean="0">
              <a:latin typeface="仿宋" panose="02010609060101010101" charset="-122"/>
              <a:ea typeface="微软雅黑" panose="020B0503020204020204" charset="-122"/>
            </a:endParaRPr>
          </a:p>
          <a:p>
            <a:pPr>
              <a:buNone/>
            </a:pPr>
            <a:endParaRPr lang="en-US" altLang="zh-CN" sz="2400" dirty="0" smtClean="0">
              <a:latin typeface="仿宋" panose="02010609060101010101" charset="-122"/>
              <a:ea typeface="微软雅黑" panose="020B0503020204020204" charset="-122"/>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研发项目中典型的会议</a:t>
            </a:r>
            <a:endParaRPr lang="zh-CN" altLang="en-US" sz="3200" dirty="0" smtClean="0">
              <a:latin typeface="仿宋" panose="02010609060101010101" charset="-122"/>
              <a:ea typeface="微软雅黑" panose="020B0503020204020204" charset="-122"/>
            </a:endParaRPr>
          </a:p>
        </p:txBody>
      </p:sp>
      <p:graphicFrame>
        <p:nvGraphicFramePr>
          <p:cNvPr id="5" name="表格 4"/>
          <p:cNvGraphicFramePr>
            <a:graphicFrameLocks noGrp="1"/>
          </p:cNvGraphicFramePr>
          <p:nvPr/>
        </p:nvGraphicFramePr>
        <p:xfrm>
          <a:off x="571472" y="1775464"/>
          <a:ext cx="8001056" cy="2225040"/>
        </p:xfrm>
        <a:graphic>
          <a:graphicData uri="http://schemas.openxmlformats.org/drawingml/2006/table">
            <a:tbl>
              <a:tblPr firstRow="1" bandRow="1">
                <a:tableStyleId>{7DF18680-E054-41AD-8BC1-D1AEF772440D}</a:tableStyleId>
              </a:tblPr>
              <a:tblGrid>
                <a:gridCol w="785818"/>
                <a:gridCol w="2214578"/>
                <a:gridCol w="2571768"/>
                <a:gridCol w="2428892"/>
              </a:tblGrid>
              <a:tr h="370840">
                <a:tc>
                  <a:txBody>
                    <a:bodyPr/>
                    <a:lstStyle/>
                    <a:p>
                      <a:pPr algn="ctr"/>
                      <a:endParaRPr lang="zh-CN" altLang="en-US" sz="1600" dirty="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会议</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频度</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参与人</a:t>
                      </a:r>
                      <a:endParaRPr lang="zh-CN" altLang="en-US" sz="1600" dirty="0" smtClean="0">
                        <a:solidFill>
                          <a:schemeClr val="tx1"/>
                        </a:solidFill>
                        <a:latin typeface="仿宋" panose="02010609060101010101" charset="-122"/>
                        <a:ea typeface="微软雅黑" panose="020B0503020204020204" charset="-122"/>
                      </a:endParaRPr>
                    </a:p>
                  </a:txBody>
                  <a:tcPr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1</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阶段开工会</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阶段开始</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项目组、</a:t>
                      </a:r>
                      <a:r>
                        <a:rPr lang="en-US" altLang="zh-CN" sz="1600" dirty="0" smtClean="0">
                          <a:solidFill>
                            <a:schemeClr val="tx1"/>
                          </a:solidFill>
                          <a:latin typeface="仿宋" panose="02010609060101010101" charset="-122"/>
                          <a:ea typeface="微软雅黑" panose="020B0503020204020204" charset="-122"/>
                        </a:rPr>
                        <a:t>QA</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2</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altLang="zh-CN" sz="1600" dirty="0" smtClean="0">
                          <a:solidFill>
                            <a:schemeClr val="tx1"/>
                          </a:solidFill>
                          <a:latin typeface="仿宋" panose="02010609060101010101" charset="-122"/>
                          <a:ea typeface="微软雅黑" panose="020B0503020204020204" charset="-122"/>
                        </a:rPr>
                        <a:t>Daily meeting</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每天</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项目组</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3</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项目会议</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每周</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600" dirty="0" smtClean="0">
                          <a:solidFill>
                            <a:schemeClr val="tx1"/>
                          </a:solidFill>
                          <a:latin typeface="仿宋" panose="02010609060101010101" charset="-122"/>
                          <a:ea typeface="微软雅黑" panose="020B0503020204020204" charset="-122"/>
                        </a:rPr>
                        <a:t>项目组、</a:t>
                      </a:r>
                      <a:r>
                        <a:rPr lang="en-US" altLang="zh-CN" sz="1600" dirty="0" smtClean="0">
                          <a:solidFill>
                            <a:schemeClr val="tx1"/>
                          </a:solidFill>
                          <a:latin typeface="仿宋" panose="02010609060101010101" charset="-122"/>
                          <a:ea typeface="微软雅黑" panose="020B0503020204020204" charset="-122"/>
                        </a:rPr>
                        <a:t>QA</a:t>
                      </a:r>
                      <a:endParaRPr lang="zh-CN" altLang="en-US" sz="1600" dirty="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4</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阶段总结会议</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阶段结束</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产品经理、项目组、</a:t>
                      </a:r>
                      <a:r>
                        <a:rPr lang="en-US" altLang="zh-CN" sz="1600" dirty="0" smtClean="0">
                          <a:solidFill>
                            <a:schemeClr val="tx1"/>
                          </a:solidFill>
                          <a:latin typeface="仿宋" panose="02010609060101010101" charset="-122"/>
                          <a:ea typeface="微软雅黑" panose="020B0503020204020204" charset="-122"/>
                        </a:rPr>
                        <a:t>QA</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r>
                        <a:rPr lang="en-US" altLang="zh-CN" sz="1600" dirty="0" smtClean="0">
                          <a:solidFill>
                            <a:schemeClr val="tx1"/>
                          </a:solidFill>
                          <a:latin typeface="仿宋" panose="02010609060101010101" charset="-122"/>
                          <a:ea typeface="微软雅黑" panose="020B0503020204020204" charset="-122"/>
                        </a:rPr>
                        <a:t>5</a:t>
                      </a:r>
                      <a:endParaRPr lang="en-US" altLang="zh-CN"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项目总结会</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zh-CN" altLang="en-US" sz="1600" dirty="0" smtClean="0">
                          <a:solidFill>
                            <a:schemeClr val="tx1"/>
                          </a:solidFill>
                          <a:latin typeface="仿宋" panose="02010609060101010101" charset="-122"/>
                          <a:ea typeface="微软雅黑" panose="020B0503020204020204" charset="-122"/>
                        </a:rPr>
                        <a:t>项目结束</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smtClean="0">
                          <a:solidFill>
                            <a:schemeClr val="tx1"/>
                          </a:solidFill>
                          <a:latin typeface="仿宋" panose="02010609060101010101" charset="-122"/>
                          <a:ea typeface="微软雅黑" panose="020B0503020204020204" charset="-122"/>
                        </a:rPr>
                        <a:t>产品经理、项目组、</a:t>
                      </a:r>
                      <a:r>
                        <a:rPr lang="en-US" altLang="zh-CN" sz="1600" dirty="0" smtClean="0">
                          <a:solidFill>
                            <a:schemeClr val="tx1"/>
                          </a:solidFill>
                          <a:latin typeface="仿宋" panose="02010609060101010101" charset="-122"/>
                          <a:ea typeface="微软雅黑" panose="020B0503020204020204" charset="-122"/>
                        </a:rPr>
                        <a:t>QA</a:t>
                      </a:r>
                      <a:endParaRPr lang="zh-CN" altLang="en-US" sz="1600" dirty="0" smtClean="0">
                        <a:solidFill>
                          <a:schemeClr val="tx1"/>
                        </a:solidFill>
                        <a:latin typeface="仿宋" panose="02010609060101010101" charset="-122"/>
                        <a:ea typeface="微软雅黑" panose="020B050302020402020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项目报告机制（适用于复杂研发管理体系）</a:t>
            </a:r>
            <a:endParaRPr lang="zh-CN" altLang="en-US" sz="3200" dirty="0" smtClean="0">
              <a:latin typeface="仿宋" panose="02010609060101010101" charset="-122"/>
              <a:ea typeface="微软雅黑" panose="020B0503020204020204" charset="-122"/>
            </a:endParaRPr>
          </a:p>
        </p:txBody>
      </p:sp>
      <p:sp>
        <p:nvSpPr>
          <p:cNvPr id="4" name="椭圆 3"/>
          <p:cNvSpPr/>
          <p:nvPr/>
        </p:nvSpPr>
        <p:spPr>
          <a:xfrm>
            <a:off x="2571736" y="1785926"/>
            <a:ext cx="3571900" cy="42862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研发管理委员会</a:t>
            </a:r>
            <a:endParaRPr lang="zh-CN" altLang="en-US" dirty="0" smtClean="0">
              <a:solidFill>
                <a:schemeClr val="tx1"/>
              </a:solidFill>
              <a:latin typeface="仿宋" panose="02010609060101010101" charset="-122"/>
              <a:ea typeface="微软雅黑" panose="020B0503020204020204" charset="-122"/>
            </a:endParaRPr>
          </a:p>
        </p:txBody>
      </p:sp>
      <p:sp>
        <p:nvSpPr>
          <p:cNvPr id="6" name="TextBox 5"/>
          <p:cNvSpPr txBox="1"/>
          <p:nvPr/>
        </p:nvSpPr>
        <p:spPr>
          <a:xfrm>
            <a:off x="3714744" y="2857496"/>
            <a:ext cx="13258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项目管理部</a:t>
            </a:r>
            <a:endParaRPr lang="zh-CN" altLang="en-US" dirty="0" smtClean="0">
              <a:latin typeface="仿宋" panose="02010609060101010101" charset="-122"/>
              <a:ea typeface="微软雅黑" panose="020B0503020204020204" charset="-122"/>
            </a:endParaRPr>
          </a:p>
        </p:txBody>
      </p:sp>
      <p:sp>
        <p:nvSpPr>
          <p:cNvPr id="7" name="TextBox 6"/>
          <p:cNvSpPr txBox="1"/>
          <p:nvPr/>
        </p:nvSpPr>
        <p:spPr>
          <a:xfrm>
            <a:off x="1428728" y="2857496"/>
            <a:ext cx="10972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产品总监</a:t>
            </a:r>
            <a:endParaRPr lang="zh-CN" altLang="en-US" dirty="0" smtClean="0">
              <a:latin typeface="仿宋" panose="02010609060101010101" charset="-122"/>
              <a:ea typeface="微软雅黑" panose="020B0503020204020204" charset="-122"/>
            </a:endParaRPr>
          </a:p>
        </p:txBody>
      </p:sp>
      <p:sp>
        <p:nvSpPr>
          <p:cNvPr id="8" name="TextBox 7"/>
          <p:cNvSpPr txBox="1"/>
          <p:nvPr/>
        </p:nvSpPr>
        <p:spPr>
          <a:xfrm>
            <a:off x="1428728" y="3916924"/>
            <a:ext cx="10972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产品经理</a:t>
            </a:r>
            <a:endParaRPr lang="zh-CN" altLang="en-US" dirty="0" smtClean="0">
              <a:latin typeface="仿宋" panose="02010609060101010101" charset="-122"/>
              <a:ea typeface="微软雅黑" panose="020B0503020204020204" charset="-122"/>
            </a:endParaRPr>
          </a:p>
        </p:txBody>
      </p:sp>
      <p:sp>
        <p:nvSpPr>
          <p:cNvPr id="9" name="TextBox 8"/>
          <p:cNvSpPr txBox="1"/>
          <p:nvPr/>
        </p:nvSpPr>
        <p:spPr>
          <a:xfrm>
            <a:off x="1428728" y="4988494"/>
            <a:ext cx="10972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项目经理</a:t>
            </a:r>
            <a:endParaRPr lang="zh-CN" altLang="en-US" dirty="0" smtClean="0">
              <a:latin typeface="仿宋" panose="02010609060101010101" charset="-122"/>
              <a:ea typeface="微软雅黑" panose="020B0503020204020204" charset="-122"/>
            </a:endParaRPr>
          </a:p>
        </p:txBody>
      </p:sp>
      <p:sp>
        <p:nvSpPr>
          <p:cNvPr id="10" name="TextBox 9"/>
          <p:cNvSpPr txBox="1"/>
          <p:nvPr/>
        </p:nvSpPr>
        <p:spPr>
          <a:xfrm>
            <a:off x="6305006" y="2857496"/>
            <a:ext cx="13258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质量部经理</a:t>
            </a:r>
            <a:endParaRPr lang="zh-CN" altLang="en-US" dirty="0" smtClean="0">
              <a:latin typeface="仿宋" panose="02010609060101010101" charset="-122"/>
              <a:ea typeface="微软雅黑" panose="020B0503020204020204" charset="-122"/>
            </a:endParaRPr>
          </a:p>
        </p:txBody>
      </p:sp>
      <p:sp>
        <p:nvSpPr>
          <p:cNvPr id="12" name="TextBox 11"/>
          <p:cNvSpPr txBox="1"/>
          <p:nvPr/>
        </p:nvSpPr>
        <p:spPr>
          <a:xfrm>
            <a:off x="6437004" y="3988362"/>
            <a:ext cx="868680" cy="368300"/>
          </a:xfrm>
          <a:prstGeom prst="rect">
            <a:avLst/>
          </a:prstGeom>
          <a:noFill/>
        </p:spPr>
        <p:txBody>
          <a:bodyPr wrap="none" rtlCol="0">
            <a:spAutoFit/>
          </a:bodyPr>
          <a:lstStyle/>
          <a:p>
            <a:r>
              <a:rPr lang="en-US" altLang="zh-CN" dirty="0" smtClean="0">
                <a:latin typeface="仿宋" panose="02010609060101010101" charset="-122"/>
                <a:ea typeface="微软雅黑" panose="020B0503020204020204" charset="-122"/>
              </a:rPr>
              <a:t>QA</a:t>
            </a:r>
            <a:r>
              <a:rPr lang="zh-CN" altLang="en-US" dirty="0" smtClean="0">
                <a:latin typeface="仿宋" panose="02010609060101010101" charset="-122"/>
                <a:ea typeface="微软雅黑" panose="020B0503020204020204" charset="-122"/>
              </a:rPr>
              <a:t>经理</a:t>
            </a:r>
            <a:endParaRPr lang="zh-CN" altLang="en-US" dirty="0">
              <a:latin typeface="仿宋" panose="02010609060101010101" charset="-122"/>
              <a:ea typeface="微软雅黑" panose="020B0503020204020204" charset="-122"/>
            </a:endParaRPr>
          </a:p>
        </p:txBody>
      </p:sp>
      <p:sp>
        <p:nvSpPr>
          <p:cNvPr id="13" name="TextBox 12"/>
          <p:cNvSpPr txBox="1"/>
          <p:nvPr/>
        </p:nvSpPr>
        <p:spPr>
          <a:xfrm>
            <a:off x="6429388" y="5059932"/>
            <a:ext cx="411480" cy="368300"/>
          </a:xfrm>
          <a:prstGeom prst="rect">
            <a:avLst/>
          </a:prstGeom>
          <a:noFill/>
        </p:spPr>
        <p:txBody>
          <a:bodyPr wrap="none" rtlCol="0">
            <a:spAutoFit/>
          </a:bodyPr>
          <a:lstStyle/>
          <a:p>
            <a:r>
              <a:rPr lang="en-US" altLang="zh-CN" dirty="0" smtClean="0">
                <a:latin typeface="仿宋" panose="02010609060101010101" charset="-122"/>
                <a:ea typeface="微软雅黑" panose="020B0503020204020204" charset="-122"/>
              </a:rPr>
              <a:t>QA</a:t>
            </a:r>
            <a:endParaRPr lang="en-US" altLang="zh-CN" dirty="0" smtClean="0">
              <a:latin typeface="仿宋" panose="02010609060101010101" charset="-122"/>
              <a:ea typeface="微软雅黑" panose="020B0503020204020204" charset="-122"/>
            </a:endParaRPr>
          </a:p>
        </p:txBody>
      </p:sp>
      <p:cxnSp>
        <p:nvCxnSpPr>
          <p:cNvPr id="15" name="直接箭头连接符 14"/>
          <p:cNvCxnSpPr/>
          <p:nvPr/>
        </p:nvCxnSpPr>
        <p:spPr>
          <a:xfrm flipV="1">
            <a:off x="1857356" y="2285992"/>
            <a:ext cx="1214446" cy="50006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8" name="直接箭头连接符 17"/>
          <p:cNvCxnSpPr/>
          <p:nvPr/>
        </p:nvCxnSpPr>
        <p:spPr>
          <a:xfrm rot="5400000" flipH="1" flipV="1">
            <a:off x="4000496" y="2571744"/>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rot="10800000">
            <a:off x="5857884" y="2214554"/>
            <a:ext cx="857256" cy="64294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2" name="直接箭头连接符 21"/>
          <p:cNvCxnSpPr/>
          <p:nvPr/>
        </p:nvCxnSpPr>
        <p:spPr>
          <a:xfrm rot="5400000" flipH="1" flipV="1">
            <a:off x="1929588" y="3571082"/>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3" name="直接箭头连接符 22"/>
          <p:cNvCxnSpPr/>
          <p:nvPr/>
        </p:nvCxnSpPr>
        <p:spPr>
          <a:xfrm rot="5400000" flipH="1" flipV="1">
            <a:off x="1929588" y="4642652"/>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4" name="直接箭头连接符 23"/>
          <p:cNvCxnSpPr/>
          <p:nvPr/>
        </p:nvCxnSpPr>
        <p:spPr>
          <a:xfrm rot="5400000" flipH="1" flipV="1">
            <a:off x="6287306" y="3571082"/>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5" name="直接箭头连接符 24"/>
          <p:cNvCxnSpPr/>
          <p:nvPr/>
        </p:nvCxnSpPr>
        <p:spPr>
          <a:xfrm rot="5400000" flipH="1" flipV="1">
            <a:off x="6287306" y="4714090"/>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6" name="直接箭头连接符 25"/>
          <p:cNvCxnSpPr/>
          <p:nvPr/>
        </p:nvCxnSpPr>
        <p:spPr>
          <a:xfrm rot="5400000">
            <a:off x="1713686" y="3571082"/>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9" name="直接箭头连接符 28"/>
          <p:cNvCxnSpPr/>
          <p:nvPr/>
        </p:nvCxnSpPr>
        <p:spPr>
          <a:xfrm rot="5400000">
            <a:off x="1715274" y="4714090"/>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0" name="直接箭头连接符 29"/>
          <p:cNvCxnSpPr/>
          <p:nvPr/>
        </p:nvCxnSpPr>
        <p:spPr>
          <a:xfrm rot="5400000">
            <a:off x="6501620" y="3571082"/>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rot="5400000">
            <a:off x="6501620" y="4714090"/>
            <a:ext cx="571504"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2" name="直接箭头连接符 31"/>
          <p:cNvCxnSpPr/>
          <p:nvPr/>
        </p:nvCxnSpPr>
        <p:spPr>
          <a:xfrm>
            <a:off x="2787638" y="5143512"/>
            <a:ext cx="3570312" cy="1588"/>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35" name="直接箭头连接符 34"/>
          <p:cNvCxnSpPr/>
          <p:nvPr/>
        </p:nvCxnSpPr>
        <p:spPr>
          <a:xfrm rot="10800000">
            <a:off x="2786050" y="5357826"/>
            <a:ext cx="3511574"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flipV="1">
            <a:off x="2357422" y="3286124"/>
            <a:ext cx="1857388" cy="164307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3" name="直接箭头连接符 42"/>
          <p:cNvCxnSpPr/>
          <p:nvPr/>
        </p:nvCxnSpPr>
        <p:spPr>
          <a:xfrm rot="10800000">
            <a:off x="4357686" y="3286124"/>
            <a:ext cx="2000264" cy="164307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直接箭头连接符 45"/>
          <p:cNvCxnSpPr/>
          <p:nvPr/>
        </p:nvCxnSpPr>
        <p:spPr>
          <a:xfrm flipV="1">
            <a:off x="2509822" y="4214818"/>
            <a:ext cx="3848128" cy="86678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9" name="直接箭头连接符 48"/>
          <p:cNvCxnSpPr/>
          <p:nvPr/>
        </p:nvCxnSpPr>
        <p:spPr>
          <a:xfrm>
            <a:off x="2571736" y="4071942"/>
            <a:ext cx="3714776" cy="158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505392" y="4786322"/>
            <a:ext cx="1097280" cy="64516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项目状态</a:t>
            </a:r>
            <a:endParaRPr lang="en-US" altLang="zh-CN" dirty="0" smtClean="0">
              <a:ln>
                <a:solidFill>
                  <a:schemeClr val="tx2">
                    <a:lumMod val="50000"/>
                    <a:lumOff val="50000"/>
                  </a:schemeClr>
                </a:solidFill>
              </a:ln>
              <a:latin typeface="仿宋" panose="02010609060101010101" charset="-122"/>
              <a:ea typeface="微软雅黑" panose="020B0503020204020204" charset="-122"/>
            </a:endParaRPr>
          </a:p>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报告</a:t>
            </a:r>
            <a:endParaRPr lang="zh-CN" altLang="en-US" dirty="0">
              <a:ln>
                <a:solidFill>
                  <a:schemeClr val="tx2">
                    <a:lumMod val="50000"/>
                    <a:lumOff val="50000"/>
                  </a:schemeClr>
                </a:solidFill>
              </a:ln>
              <a:latin typeface="仿宋" panose="02010609060101010101" charset="-122"/>
              <a:ea typeface="微软雅黑" panose="020B0503020204020204" charset="-122"/>
            </a:endParaRPr>
          </a:p>
        </p:txBody>
      </p:sp>
      <p:sp>
        <p:nvSpPr>
          <p:cNvPr id="53" name="TextBox 52"/>
          <p:cNvSpPr txBox="1"/>
          <p:nvPr/>
        </p:nvSpPr>
        <p:spPr>
          <a:xfrm>
            <a:off x="7077688" y="5000636"/>
            <a:ext cx="1097280" cy="36830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质量报告</a:t>
            </a:r>
            <a:endParaRPr lang="zh-CN" altLang="en-US" dirty="0" smtClean="0">
              <a:ln>
                <a:solidFill>
                  <a:schemeClr val="tx2">
                    <a:lumMod val="50000"/>
                    <a:lumOff val="50000"/>
                  </a:schemeClr>
                </a:solidFill>
              </a:ln>
              <a:latin typeface="仿宋" panose="02010609060101010101" charset="-122"/>
              <a:ea typeface="微软雅黑" panose="020B0503020204020204"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项目报告机制（适用于小规模研发管理体系）</a:t>
            </a:r>
            <a:endParaRPr lang="zh-CN" altLang="en-US" sz="3200" dirty="0" smtClean="0">
              <a:latin typeface="仿宋" panose="02010609060101010101" charset="-122"/>
              <a:ea typeface="微软雅黑" panose="020B0503020204020204" charset="-122"/>
            </a:endParaRPr>
          </a:p>
        </p:txBody>
      </p:sp>
      <p:sp>
        <p:nvSpPr>
          <p:cNvPr id="4" name="椭圆 3"/>
          <p:cNvSpPr/>
          <p:nvPr/>
        </p:nvSpPr>
        <p:spPr>
          <a:xfrm>
            <a:off x="2571736" y="1785926"/>
            <a:ext cx="3571900" cy="428628"/>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latin typeface="仿宋" panose="02010609060101010101" charset="-122"/>
                <a:ea typeface="微软雅黑" panose="020B0503020204020204" charset="-122"/>
              </a:rPr>
              <a:t>研发总监</a:t>
            </a:r>
            <a:r>
              <a:rPr lang="en-US" altLang="zh-CN" dirty="0" smtClean="0">
                <a:solidFill>
                  <a:schemeClr val="tx1"/>
                </a:solidFill>
                <a:latin typeface="仿宋" panose="02010609060101010101" charset="-122"/>
                <a:ea typeface="微软雅黑" panose="020B0503020204020204" charset="-122"/>
              </a:rPr>
              <a:t>/</a:t>
            </a:r>
            <a:r>
              <a:rPr lang="zh-CN" altLang="en-US" dirty="0" smtClean="0">
                <a:solidFill>
                  <a:schemeClr val="tx1"/>
                </a:solidFill>
                <a:latin typeface="仿宋" panose="02010609060101010101" charset="-122"/>
                <a:ea typeface="微软雅黑" panose="020B0503020204020204" charset="-122"/>
              </a:rPr>
              <a:t>产品经理</a:t>
            </a:r>
            <a:endParaRPr lang="zh-CN" altLang="en-US" dirty="0">
              <a:solidFill>
                <a:schemeClr val="tx1"/>
              </a:solidFill>
              <a:latin typeface="仿宋" panose="02010609060101010101" charset="-122"/>
              <a:ea typeface="微软雅黑" panose="020B0503020204020204" charset="-122"/>
            </a:endParaRPr>
          </a:p>
        </p:txBody>
      </p:sp>
      <p:sp>
        <p:nvSpPr>
          <p:cNvPr id="6" name="TextBox 5"/>
          <p:cNvSpPr txBox="1"/>
          <p:nvPr/>
        </p:nvSpPr>
        <p:spPr>
          <a:xfrm>
            <a:off x="5786446" y="3571876"/>
            <a:ext cx="13258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项目管理部</a:t>
            </a:r>
            <a:endParaRPr lang="zh-CN" altLang="en-US" dirty="0" smtClean="0">
              <a:latin typeface="仿宋" panose="02010609060101010101" charset="-122"/>
              <a:ea typeface="微软雅黑" panose="020B0503020204020204" charset="-122"/>
            </a:endParaRPr>
          </a:p>
        </p:txBody>
      </p:sp>
      <p:sp>
        <p:nvSpPr>
          <p:cNvPr id="9" name="TextBox 8"/>
          <p:cNvSpPr txBox="1"/>
          <p:nvPr/>
        </p:nvSpPr>
        <p:spPr>
          <a:xfrm>
            <a:off x="3786182" y="5000636"/>
            <a:ext cx="10972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项目经理</a:t>
            </a:r>
            <a:endParaRPr lang="zh-CN" altLang="en-US" dirty="0" smtClean="0">
              <a:latin typeface="仿宋" panose="02010609060101010101" charset="-122"/>
              <a:ea typeface="微软雅黑" panose="020B0503020204020204" charset="-122"/>
            </a:endParaRPr>
          </a:p>
        </p:txBody>
      </p:sp>
      <p:sp>
        <p:nvSpPr>
          <p:cNvPr id="13" name="TextBox 12"/>
          <p:cNvSpPr txBox="1"/>
          <p:nvPr/>
        </p:nvSpPr>
        <p:spPr>
          <a:xfrm>
            <a:off x="1928794" y="3500438"/>
            <a:ext cx="525780" cy="368300"/>
          </a:xfrm>
          <a:prstGeom prst="rect">
            <a:avLst/>
          </a:prstGeom>
          <a:noFill/>
        </p:spPr>
        <p:txBody>
          <a:bodyPr wrap="none" rtlCol="0">
            <a:spAutoFit/>
          </a:bodyPr>
          <a:lstStyle/>
          <a:p>
            <a:r>
              <a:rPr lang="en-US" altLang="zh-CN" dirty="0" smtClean="0">
                <a:latin typeface="仿宋" panose="02010609060101010101" charset="-122"/>
                <a:ea typeface="微软雅黑" panose="020B0503020204020204" charset="-122"/>
              </a:rPr>
              <a:t>PQA</a:t>
            </a:r>
            <a:endParaRPr lang="en-US" altLang="zh-CN" dirty="0" smtClean="0">
              <a:latin typeface="仿宋" panose="02010609060101010101" charset="-122"/>
              <a:ea typeface="微软雅黑" panose="020B0503020204020204" charset="-122"/>
            </a:endParaRPr>
          </a:p>
        </p:txBody>
      </p:sp>
      <p:cxnSp>
        <p:nvCxnSpPr>
          <p:cNvPr id="15" name="直接箭头连接符 14"/>
          <p:cNvCxnSpPr/>
          <p:nvPr/>
        </p:nvCxnSpPr>
        <p:spPr>
          <a:xfrm flipV="1">
            <a:off x="2357422" y="2285992"/>
            <a:ext cx="1214446" cy="107157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8" name="直接箭头连接符 17"/>
          <p:cNvCxnSpPr/>
          <p:nvPr/>
        </p:nvCxnSpPr>
        <p:spPr>
          <a:xfrm rot="5400000" flipH="1" flipV="1">
            <a:off x="3001158" y="3571876"/>
            <a:ext cx="2570974" cy="794"/>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0" name="直接箭头连接符 19"/>
          <p:cNvCxnSpPr/>
          <p:nvPr/>
        </p:nvCxnSpPr>
        <p:spPr>
          <a:xfrm rot="16200000" flipV="1">
            <a:off x="5107785" y="2321711"/>
            <a:ext cx="1143008" cy="1071570"/>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1" name="直接箭头连接符 40"/>
          <p:cNvCxnSpPr/>
          <p:nvPr/>
        </p:nvCxnSpPr>
        <p:spPr>
          <a:xfrm rot="10800000">
            <a:off x="2285984" y="3929066"/>
            <a:ext cx="1428760" cy="1214446"/>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46" name="直接箭头连接符 45"/>
          <p:cNvCxnSpPr/>
          <p:nvPr/>
        </p:nvCxnSpPr>
        <p:spPr>
          <a:xfrm flipV="1">
            <a:off x="4857752" y="4000504"/>
            <a:ext cx="1428760" cy="1152532"/>
          </a:xfrm>
          <a:prstGeom prst="straightConnector1">
            <a:avLst/>
          </a:prstGeom>
          <a:ln w="19050">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2" name="TextBox 51"/>
          <p:cNvSpPr txBox="1"/>
          <p:nvPr/>
        </p:nvSpPr>
        <p:spPr>
          <a:xfrm>
            <a:off x="4791672" y="5286388"/>
            <a:ext cx="1097280" cy="64516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项目状态</a:t>
            </a:r>
            <a:endParaRPr lang="en-US" altLang="zh-CN" dirty="0" smtClean="0">
              <a:ln>
                <a:solidFill>
                  <a:schemeClr val="tx2">
                    <a:lumMod val="50000"/>
                    <a:lumOff val="50000"/>
                  </a:schemeClr>
                </a:solidFill>
              </a:ln>
              <a:latin typeface="仿宋" panose="02010609060101010101" charset="-122"/>
              <a:ea typeface="微软雅黑" panose="020B0503020204020204" charset="-122"/>
            </a:endParaRPr>
          </a:p>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报告</a:t>
            </a:r>
            <a:endParaRPr lang="zh-CN" altLang="en-US" dirty="0">
              <a:ln>
                <a:solidFill>
                  <a:schemeClr val="tx2">
                    <a:lumMod val="50000"/>
                    <a:lumOff val="50000"/>
                  </a:schemeClr>
                </a:solidFill>
              </a:ln>
              <a:latin typeface="仿宋" panose="02010609060101010101" charset="-122"/>
              <a:ea typeface="微软雅黑" panose="020B0503020204020204" charset="-122"/>
            </a:endParaRPr>
          </a:p>
        </p:txBody>
      </p:sp>
      <p:sp>
        <p:nvSpPr>
          <p:cNvPr id="53" name="TextBox 52"/>
          <p:cNvSpPr txBox="1"/>
          <p:nvPr/>
        </p:nvSpPr>
        <p:spPr>
          <a:xfrm>
            <a:off x="719706" y="3500438"/>
            <a:ext cx="1097280" cy="36830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质量报告</a:t>
            </a:r>
            <a:endParaRPr lang="zh-CN" altLang="en-US" dirty="0" smtClean="0">
              <a:ln>
                <a:solidFill>
                  <a:schemeClr val="tx2">
                    <a:lumMod val="50000"/>
                    <a:lumOff val="50000"/>
                  </a:schemeClr>
                </a:solidFill>
              </a:ln>
              <a:latin typeface="仿宋" panose="02010609060101010101" charset="-122"/>
              <a:ea typeface="微软雅黑" panose="020B0503020204020204" charset="-122"/>
            </a:endParaRPr>
          </a:p>
        </p:txBody>
      </p:sp>
      <p:cxnSp>
        <p:nvCxnSpPr>
          <p:cNvPr id="44" name="直接箭头连接符 43"/>
          <p:cNvCxnSpPr/>
          <p:nvPr/>
        </p:nvCxnSpPr>
        <p:spPr>
          <a:xfrm rot="5400000">
            <a:off x="2822563" y="3606801"/>
            <a:ext cx="2500330" cy="1588"/>
          </a:xfrm>
          <a:prstGeom prst="straightConnector1">
            <a:avLst/>
          </a:prstGeom>
          <a:ln w="19050">
            <a:solidFill>
              <a:schemeClr val="tx2">
                <a:lumMod val="50000"/>
                <a:lumOff val="50000"/>
              </a:schemeClr>
            </a:solidFill>
            <a:tailEnd type="arrow"/>
          </a:ln>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4363044" y="3143248"/>
            <a:ext cx="1097280" cy="36830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重点项目</a:t>
            </a:r>
            <a:endParaRPr lang="zh-CN" altLang="en-US" dirty="0" smtClean="0">
              <a:ln>
                <a:solidFill>
                  <a:schemeClr val="tx2">
                    <a:lumMod val="50000"/>
                    <a:lumOff val="50000"/>
                  </a:schemeClr>
                </a:solidFill>
              </a:ln>
              <a:latin typeface="仿宋" panose="02010609060101010101" charset="-122"/>
              <a:ea typeface="微软雅黑" panose="020B0503020204020204" charset="-122"/>
            </a:endParaRPr>
          </a:p>
        </p:txBody>
      </p:sp>
      <p:sp>
        <p:nvSpPr>
          <p:cNvPr id="54" name="TextBox 53"/>
          <p:cNvSpPr txBox="1"/>
          <p:nvPr/>
        </p:nvSpPr>
        <p:spPr>
          <a:xfrm>
            <a:off x="7078805" y="3429000"/>
            <a:ext cx="1325880" cy="645160"/>
          </a:xfrm>
          <a:prstGeom prst="rect">
            <a:avLst/>
          </a:prstGeom>
          <a:noFill/>
        </p:spPr>
        <p:txBody>
          <a:bodyPr wrap="none" rtlCol="0">
            <a:spAutoFit/>
          </a:bodyPr>
          <a:lstStyle/>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多项目状态</a:t>
            </a:r>
            <a:endParaRPr lang="en-US" altLang="zh-CN" dirty="0" smtClean="0">
              <a:ln>
                <a:solidFill>
                  <a:schemeClr val="tx2">
                    <a:lumMod val="50000"/>
                    <a:lumOff val="50000"/>
                  </a:schemeClr>
                </a:solidFill>
              </a:ln>
              <a:latin typeface="仿宋" panose="02010609060101010101" charset="-122"/>
              <a:ea typeface="微软雅黑" panose="020B0503020204020204" charset="-122"/>
            </a:endParaRPr>
          </a:p>
          <a:p>
            <a:pPr algn="ctr"/>
            <a:r>
              <a:rPr lang="zh-CN" altLang="en-US" dirty="0" smtClean="0">
                <a:ln>
                  <a:solidFill>
                    <a:schemeClr val="tx2">
                      <a:lumMod val="50000"/>
                      <a:lumOff val="50000"/>
                    </a:schemeClr>
                  </a:solidFill>
                </a:ln>
                <a:latin typeface="仿宋" panose="02010609060101010101" charset="-122"/>
                <a:ea typeface="微软雅黑" panose="020B0503020204020204" charset="-122"/>
              </a:rPr>
              <a:t>报告</a:t>
            </a:r>
            <a:endParaRPr lang="zh-CN" altLang="en-US" dirty="0">
              <a:ln>
                <a:solidFill>
                  <a:schemeClr val="tx2">
                    <a:lumMod val="50000"/>
                    <a:lumOff val="50000"/>
                  </a:schemeClr>
                </a:solidFill>
              </a:ln>
              <a:latin typeface="仿宋" panose="02010609060101010101" charset="-122"/>
              <a:ea typeface="微软雅黑" panose="020B0503020204020204" charset="-122"/>
            </a:endParaRPr>
          </a:p>
        </p:txBody>
      </p:sp>
      <p:sp>
        <p:nvSpPr>
          <p:cNvPr id="55" name="TextBox 54"/>
          <p:cNvSpPr txBox="1"/>
          <p:nvPr/>
        </p:nvSpPr>
        <p:spPr>
          <a:xfrm>
            <a:off x="1857356" y="4500570"/>
            <a:ext cx="1097280" cy="368300"/>
          </a:xfrm>
          <a:prstGeom prst="rect">
            <a:avLst/>
          </a:prstGeom>
          <a:noFill/>
        </p:spPr>
        <p:txBody>
          <a:bodyPr wrap="none" rtlCol="0">
            <a:spAutoFit/>
          </a:bodyPr>
          <a:lstStyle/>
          <a:p>
            <a:r>
              <a:rPr lang="zh-CN" altLang="en-US" dirty="0" smtClean="0">
                <a:latin typeface="仿宋" panose="02010609060101010101" charset="-122"/>
                <a:ea typeface="微软雅黑" panose="020B0503020204020204" charset="-122"/>
              </a:rPr>
              <a:t>审计项目</a:t>
            </a:r>
            <a:endParaRPr lang="zh-CN" altLang="en-US" dirty="0" smtClean="0">
              <a:latin typeface="仿宋" panose="02010609060101010101" charset="-122"/>
              <a:ea typeface="微软雅黑" panose="020B0503020204020204"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管理项目计划的变更</a:t>
            </a:r>
            <a:endParaRPr lang="zh-CN" altLang="en-US" sz="3200" dirty="0" smtClean="0">
              <a:latin typeface="仿宋" panose="02010609060101010101" charset="-122"/>
              <a:ea typeface="微软雅黑" panose="020B0503020204020204" charset="-122"/>
            </a:endParaRPr>
          </a:p>
        </p:txBody>
      </p:sp>
      <p:sp>
        <p:nvSpPr>
          <p:cNvPr id="55" name="TextBox 54"/>
          <p:cNvSpPr txBox="1"/>
          <p:nvPr/>
        </p:nvSpPr>
        <p:spPr>
          <a:xfrm>
            <a:off x="2857488" y="2357430"/>
            <a:ext cx="4495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YES</a:t>
            </a:r>
            <a:endParaRPr lang="en-US" altLang="zh-CN" sz="1400" dirty="0" smtClean="0">
              <a:latin typeface="仿宋" panose="02010609060101010101" charset="-122"/>
              <a:ea typeface="微软雅黑" panose="020B0503020204020204" charset="-122"/>
            </a:endParaRPr>
          </a:p>
        </p:txBody>
      </p:sp>
      <p:sp>
        <p:nvSpPr>
          <p:cNvPr id="19" name="矩形 18"/>
          <p:cNvSpPr/>
          <p:nvPr/>
        </p:nvSpPr>
        <p:spPr>
          <a:xfrm>
            <a:off x="500034" y="1500174"/>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请求者</a:t>
            </a:r>
            <a:endParaRPr lang="zh-CN" altLang="en-US" sz="1400" dirty="0" smtClean="0">
              <a:solidFill>
                <a:schemeClr val="tx1"/>
              </a:solidFill>
              <a:latin typeface="仿宋" panose="02010609060101010101" charset="-122"/>
              <a:ea typeface="微软雅黑" panose="020B0503020204020204" charset="-122"/>
            </a:endParaRPr>
          </a:p>
        </p:txBody>
      </p:sp>
      <p:sp>
        <p:nvSpPr>
          <p:cNvPr id="22" name="矩形 21"/>
          <p:cNvSpPr/>
          <p:nvPr/>
        </p:nvSpPr>
        <p:spPr>
          <a:xfrm>
            <a:off x="1785918" y="1500174"/>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创建</a:t>
            </a:r>
            <a:r>
              <a:rPr lang="en-US" altLang="zh-CN" sz="1400" dirty="0" smtClean="0">
                <a:solidFill>
                  <a:schemeClr val="tx1"/>
                </a:solidFill>
                <a:latin typeface="仿宋" panose="02010609060101010101" charset="-122"/>
                <a:ea typeface="微软雅黑" panose="020B0503020204020204" charset="-122"/>
              </a:rPr>
              <a:t>PCR</a:t>
            </a:r>
            <a:endParaRPr lang="zh-CN" altLang="en-US" sz="1400" dirty="0">
              <a:solidFill>
                <a:schemeClr val="tx1"/>
              </a:solidFill>
              <a:latin typeface="仿宋" panose="02010609060101010101" charset="-122"/>
              <a:ea typeface="微软雅黑" panose="020B0503020204020204" charset="-122"/>
            </a:endParaRPr>
          </a:p>
        </p:txBody>
      </p:sp>
      <p:sp>
        <p:nvSpPr>
          <p:cNvPr id="23" name="矩形 22"/>
          <p:cNvSpPr/>
          <p:nvPr/>
        </p:nvSpPr>
        <p:spPr>
          <a:xfrm>
            <a:off x="500034" y="2571744"/>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项目经理</a:t>
            </a:r>
            <a:endParaRPr lang="zh-CN" altLang="en-US" sz="1400" dirty="0" smtClean="0">
              <a:solidFill>
                <a:schemeClr val="tx1"/>
              </a:solidFill>
              <a:latin typeface="仿宋" panose="02010609060101010101" charset="-122"/>
              <a:ea typeface="微软雅黑" panose="020B0503020204020204" charset="-122"/>
            </a:endParaRPr>
          </a:p>
        </p:txBody>
      </p:sp>
      <p:sp>
        <p:nvSpPr>
          <p:cNvPr id="24" name="矩形 23"/>
          <p:cNvSpPr/>
          <p:nvPr/>
        </p:nvSpPr>
        <p:spPr>
          <a:xfrm>
            <a:off x="500034" y="3357562"/>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smtClean="0">
                <a:solidFill>
                  <a:schemeClr val="tx1"/>
                </a:solidFill>
                <a:latin typeface="仿宋" panose="02010609060101010101" charset="-122"/>
                <a:ea typeface="微软雅黑" panose="020B0503020204020204" charset="-122"/>
              </a:rPr>
              <a:t>PQA</a:t>
            </a:r>
            <a:endParaRPr lang="en-US" altLang="zh-CN" sz="1400" dirty="0" smtClean="0">
              <a:solidFill>
                <a:schemeClr val="tx1"/>
              </a:solidFill>
              <a:latin typeface="仿宋" panose="02010609060101010101" charset="-122"/>
              <a:ea typeface="微软雅黑" panose="020B0503020204020204" charset="-122"/>
            </a:endParaRPr>
          </a:p>
        </p:txBody>
      </p:sp>
      <p:sp>
        <p:nvSpPr>
          <p:cNvPr id="25" name="矩形 24"/>
          <p:cNvSpPr/>
          <p:nvPr/>
        </p:nvSpPr>
        <p:spPr>
          <a:xfrm>
            <a:off x="500034" y="4143380"/>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smtClean="0">
                <a:solidFill>
                  <a:schemeClr val="tx1"/>
                </a:solidFill>
                <a:latin typeface="仿宋" panose="02010609060101010101" charset="-122"/>
                <a:ea typeface="微软雅黑" panose="020B0503020204020204" charset="-122"/>
              </a:rPr>
              <a:t>项目组</a:t>
            </a:r>
            <a:endParaRPr lang="zh-CN" altLang="en-US" sz="1400" dirty="0" smtClean="0">
              <a:solidFill>
                <a:schemeClr val="tx1"/>
              </a:solidFill>
              <a:latin typeface="仿宋" panose="02010609060101010101" charset="-122"/>
              <a:ea typeface="微软雅黑" panose="020B0503020204020204" charset="-122"/>
            </a:endParaRPr>
          </a:p>
        </p:txBody>
      </p:sp>
      <p:sp>
        <p:nvSpPr>
          <p:cNvPr id="26" name="矩形 25"/>
          <p:cNvSpPr/>
          <p:nvPr/>
        </p:nvSpPr>
        <p:spPr>
          <a:xfrm>
            <a:off x="500034" y="5214950"/>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1400" dirty="0" smtClean="0">
                <a:solidFill>
                  <a:schemeClr val="tx1"/>
                </a:solidFill>
                <a:latin typeface="仿宋" panose="02010609060101010101" charset="-122"/>
                <a:ea typeface="微软雅黑" panose="020B0503020204020204" charset="-122"/>
              </a:rPr>
              <a:t>PRB</a:t>
            </a:r>
            <a:endParaRPr lang="en-US" altLang="zh-CN" sz="1400" dirty="0" smtClean="0">
              <a:solidFill>
                <a:schemeClr val="tx1"/>
              </a:solidFill>
              <a:latin typeface="仿宋" panose="02010609060101010101" charset="-122"/>
              <a:ea typeface="微软雅黑" panose="020B0503020204020204" charset="-122"/>
            </a:endParaRPr>
          </a:p>
        </p:txBody>
      </p:sp>
      <p:sp>
        <p:nvSpPr>
          <p:cNvPr id="27" name="菱形 26"/>
          <p:cNvSpPr/>
          <p:nvPr/>
        </p:nvSpPr>
        <p:spPr>
          <a:xfrm>
            <a:off x="1428728" y="2285992"/>
            <a:ext cx="1571636" cy="928694"/>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预审通过</a:t>
            </a:r>
            <a:endParaRPr lang="zh-CN" altLang="en-US" sz="1400" dirty="0">
              <a:solidFill>
                <a:schemeClr val="tx1"/>
              </a:solidFill>
              <a:latin typeface="仿宋" panose="02010609060101010101" charset="-122"/>
              <a:ea typeface="微软雅黑" panose="020B0503020204020204" charset="-122"/>
            </a:endParaRPr>
          </a:p>
        </p:txBody>
      </p:sp>
      <p:cxnSp>
        <p:nvCxnSpPr>
          <p:cNvPr id="29" name="直接连接符 28"/>
          <p:cNvCxnSpPr/>
          <p:nvPr/>
        </p:nvCxnSpPr>
        <p:spPr>
          <a:xfrm>
            <a:off x="2928926" y="2714620"/>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p:cNvCxnSpPr/>
          <p:nvPr/>
        </p:nvCxnSpPr>
        <p:spPr>
          <a:xfrm>
            <a:off x="3286116" y="2714620"/>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2" name="矩形 31"/>
          <p:cNvSpPr/>
          <p:nvPr/>
        </p:nvSpPr>
        <p:spPr>
          <a:xfrm>
            <a:off x="2714612" y="3071810"/>
            <a:ext cx="928694" cy="7143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通知</a:t>
            </a: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需求评审</a:t>
            </a:r>
            <a:endParaRPr lang="zh-CN" altLang="en-US" sz="1400" dirty="0">
              <a:solidFill>
                <a:schemeClr val="tx1"/>
              </a:solidFill>
              <a:latin typeface="仿宋" panose="02010609060101010101" charset="-122"/>
              <a:ea typeface="微软雅黑" panose="020B0503020204020204" charset="-122"/>
            </a:endParaRPr>
          </a:p>
        </p:txBody>
      </p:sp>
      <p:sp>
        <p:nvSpPr>
          <p:cNvPr id="33" name="矩形 32"/>
          <p:cNvSpPr/>
          <p:nvPr/>
        </p:nvSpPr>
        <p:spPr>
          <a:xfrm>
            <a:off x="4000496" y="3071810"/>
            <a:ext cx="785818" cy="7143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收集评审结果</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34" name="直接箭头连接符 33"/>
          <p:cNvCxnSpPr/>
          <p:nvPr/>
        </p:nvCxnSpPr>
        <p:spPr>
          <a:xfrm>
            <a:off x="2214546" y="1928802"/>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5" name="直接连接符 34"/>
          <p:cNvCxnSpPr/>
          <p:nvPr/>
        </p:nvCxnSpPr>
        <p:spPr>
          <a:xfrm>
            <a:off x="3643306" y="3429000"/>
            <a:ext cx="360000" cy="0"/>
          </a:xfrm>
          <a:prstGeom prst="line">
            <a:avLst/>
          </a:prstGeom>
        </p:spPr>
        <p:style>
          <a:lnRef idx="1">
            <a:schemeClr val="dk1"/>
          </a:lnRef>
          <a:fillRef idx="0">
            <a:schemeClr val="dk1"/>
          </a:fillRef>
          <a:effectRef idx="0">
            <a:schemeClr val="dk1"/>
          </a:effectRef>
          <a:fontRef idx="minor">
            <a:schemeClr val="tx1"/>
          </a:fontRef>
        </p:style>
      </p:cxnSp>
      <p:sp>
        <p:nvSpPr>
          <p:cNvPr id="37" name="矩形 36"/>
          <p:cNvSpPr/>
          <p:nvPr/>
        </p:nvSpPr>
        <p:spPr>
          <a:xfrm>
            <a:off x="5143504" y="3071810"/>
            <a:ext cx="642942" cy="71438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提交批准</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38" name="直接连接符 37"/>
          <p:cNvCxnSpPr/>
          <p:nvPr/>
        </p:nvCxnSpPr>
        <p:spPr>
          <a:xfrm>
            <a:off x="4786314" y="3429000"/>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a:xfrm rot="16200000" flipH="1">
            <a:off x="5252066" y="2820372"/>
            <a:ext cx="500066" cy="2810"/>
          </a:xfrm>
          <a:prstGeom prst="line">
            <a:avLst/>
          </a:prstGeom>
        </p:spPr>
        <p:style>
          <a:lnRef idx="1">
            <a:schemeClr val="dk1"/>
          </a:lnRef>
          <a:fillRef idx="0">
            <a:schemeClr val="dk1"/>
          </a:fillRef>
          <a:effectRef idx="0">
            <a:schemeClr val="dk1"/>
          </a:effectRef>
          <a:fontRef idx="minor">
            <a:schemeClr val="tx1"/>
          </a:fontRef>
        </p:style>
      </p:cxnSp>
      <p:cxnSp>
        <p:nvCxnSpPr>
          <p:cNvPr id="42" name="直接箭头连接符 41"/>
          <p:cNvCxnSpPr/>
          <p:nvPr/>
        </p:nvCxnSpPr>
        <p:spPr>
          <a:xfrm>
            <a:off x="5500694" y="2571744"/>
            <a:ext cx="428628"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7" name="菱形 46"/>
          <p:cNvSpPr/>
          <p:nvPr/>
        </p:nvSpPr>
        <p:spPr>
          <a:xfrm>
            <a:off x="5929322" y="2214554"/>
            <a:ext cx="1285884" cy="714380"/>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批准？</a:t>
            </a:r>
            <a:endParaRPr lang="zh-CN" altLang="en-US" sz="1400" dirty="0">
              <a:solidFill>
                <a:schemeClr val="tx1"/>
              </a:solidFill>
              <a:latin typeface="仿宋" panose="02010609060101010101" charset="-122"/>
              <a:ea typeface="微软雅黑" panose="020B0503020204020204" charset="-122"/>
            </a:endParaRPr>
          </a:p>
        </p:txBody>
      </p:sp>
      <p:sp>
        <p:nvSpPr>
          <p:cNvPr id="48" name="TextBox 47"/>
          <p:cNvSpPr txBox="1"/>
          <p:nvPr/>
        </p:nvSpPr>
        <p:spPr>
          <a:xfrm>
            <a:off x="7143768" y="2214554"/>
            <a:ext cx="4495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YES</a:t>
            </a:r>
            <a:endParaRPr lang="en-US" altLang="zh-CN" sz="1400" dirty="0" smtClean="0">
              <a:latin typeface="仿宋" panose="02010609060101010101" charset="-122"/>
              <a:ea typeface="微软雅黑" panose="020B0503020204020204" charset="-122"/>
            </a:endParaRPr>
          </a:p>
        </p:txBody>
      </p:sp>
      <p:cxnSp>
        <p:nvCxnSpPr>
          <p:cNvPr id="49" name="直接连接符 48"/>
          <p:cNvCxnSpPr/>
          <p:nvPr/>
        </p:nvCxnSpPr>
        <p:spPr>
          <a:xfrm>
            <a:off x="7215206" y="2571744"/>
            <a:ext cx="360000" cy="0"/>
          </a:xfrm>
          <a:prstGeom prst="line">
            <a:avLst/>
          </a:prstGeom>
        </p:spPr>
        <p:style>
          <a:lnRef idx="1">
            <a:schemeClr val="dk1"/>
          </a:lnRef>
          <a:fillRef idx="0">
            <a:schemeClr val="dk1"/>
          </a:fillRef>
          <a:effectRef idx="0">
            <a:schemeClr val="dk1"/>
          </a:effectRef>
          <a:fontRef idx="minor">
            <a:schemeClr val="tx1"/>
          </a:fontRef>
        </p:style>
      </p:cxnSp>
      <p:cxnSp>
        <p:nvCxnSpPr>
          <p:cNvPr id="50" name="直接箭头连接符 49"/>
          <p:cNvCxnSpPr/>
          <p:nvPr/>
        </p:nvCxnSpPr>
        <p:spPr>
          <a:xfrm>
            <a:off x="7572396" y="2571744"/>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6" name="菱形 55"/>
          <p:cNvSpPr/>
          <p:nvPr/>
        </p:nvSpPr>
        <p:spPr>
          <a:xfrm>
            <a:off x="6858016" y="2928934"/>
            <a:ext cx="1428760" cy="857256"/>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需要</a:t>
            </a:r>
            <a:r>
              <a:rPr lang="en-US" altLang="zh-CN" sz="1400" dirty="0" smtClean="0">
                <a:solidFill>
                  <a:schemeClr val="tx1"/>
                </a:solidFill>
                <a:latin typeface="仿宋" panose="02010609060101010101" charset="-122"/>
                <a:ea typeface="微软雅黑" panose="020B0503020204020204" charset="-122"/>
              </a:rPr>
              <a:t>PRB</a:t>
            </a:r>
            <a:r>
              <a:rPr lang="zh-CN" altLang="en-US" sz="1400" dirty="0" smtClean="0">
                <a:solidFill>
                  <a:schemeClr val="tx1"/>
                </a:solidFill>
                <a:latin typeface="仿宋" panose="02010609060101010101" charset="-122"/>
                <a:ea typeface="微软雅黑" panose="020B0503020204020204" charset="-122"/>
              </a:rPr>
              <a:t>批准？</a:t>
            </a:r>
            <a:endParaRPr lang="zh-CN" altLang="en-US" sz="1400" dirty="0">
              <a:solidFill>
                <a:schemeClr val="tx1"/>
              </a:solidFill>
              <a:latin typeface="仿宋" panose="02010609060101010101" charset="-122"/>
              <a:ea typeface="微软雅黑" panose="020B0503020204020204" charset="-122"/>
            </a:endParaRPr>
          </a:p>
        </p:txBody>
      </p:sp>
      <p:cxnSp>
        <p:nvCxnSpPr>
          <p:cNvPr id="59" name="直接箭头连接符 58"/>
          <p:cNvCxnSpPr/>
          <p:nvPr/>
        </p:nvCxnSpPr>
        <p:spPr>
          <a:xfrm>
            <a:off x="7572396" y="3786190"/>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0" name="菱形 59"/>
          <p:cNvSpPr/>
          <p:nvPr/>
        </p:nvSpPr>
        <p:spPr>
          <a:xfrm>
            <a:off x="6858016" y="4143380"/>
            <a:ext cx="1428760" cy="857256"/>
          </a:xfrm>
          <a:prstGeom prst="diamond">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PRB</a:t>
            </a:r>
            <a:r>
              <a:rPr lang="zh-CN" altLang="en-US" sz="1400" dirty="0" smtClean="0">
                <a:solidFill>
                  <a:schemeClr val="tx1"/>
                </a:solidFill>
                <a:latin typeface="仿宋" panose="02010609060101010101" charset="-122"/>
                <a:ea typeface="微软雅黑" panose="020B0503020204020204" charset="-122"/>
              </a:rPr>
              <a:t>批准评审</a:t>
            </a:r>
            <a:endParaRPr lang="zh-CN" altLang="en-US" sz="1400" dirty="0">
              <a:solidFill>
                <a:schemeClr val="tx1"/>
              </a:solidFill>
              <a:latin typeface="仿宋" panose="02010609060101010101" charset="-122"/>
              <a:ea typeface="微软雅黑" panose="020B0503020204020204" charset="-122"/>
            </a:endParaRPr>
          </a:p>
        </p:txBody>
      </p:sp>
      <p:cxnSp>
        <p:nvCxnSpPr>
          <p:cNvPr id="62" name="肘形连接符 61"/>
          <p:cNvCxnSpPr/>
          <p:nvPr/>
        </p:nvCxnSpPr>
        <p:spPr>
          <a:xfrm rot="5400000">
            <a:off x="4857752" y="4143380"/>
            <a:ext cx="2928958" cy="500066"/>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67" name="TextBox 66"/>
          <p:cNvSpPr txBox="1"/>
          <p:nvPr/>
        </p:nvSpPr>
        <p:spPr>
          <a:xfrm>
            <a:off x="6072198" y="3143248"/>
            <a:ext cx="3606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NO</a:t>
            </a:r>
            <a:endParaRPr lang="en-US" altLang="zh-CN" sz="1400" dirty="0" smtClean="0">
              <a:latin typeface="仿宋" panose="02010609060101010101" charset="-122"/>
              <a:ea typeface="微软雅黑" panose="020B0503020204020204" charset="-122"/>
            </a:endParaRPr>
          </a:p>
        </p:txBody>
      </p:sp>
      <p:sp>
        <p:nvSpPr>
          <p:cNvPr id="68" name="TextBox 67"/>
          <p:cNvSpPr txBox="1"/>
          <p:nvPr/>
        </p:nvSpPr>
        <p:spPr>
          <a:xfrm>
            <a:off x="1571604" y="3429000"/>
            <a:ext cx="360680" cy="306705"/>
          </a:xfrm>
          <a:prstGeom prst="rect">
            <a:avLst/>
          </a:prstGeom>
          <a:noFill/>
        </p:spPr>
        <p:txBody>
          <a:bodyPr wrap="none" rtlCol="0">
            <a:spAutoFit/>
          </a:bodyPr>
          <a:lstStyle/>
          <a:p>
            <a:r>
              <a:rPr lang="en-US" altLang="zh-CN" sz="1400" dirty="0" smtClean="0">
                <a:latin typeface="仿宋" panose="02010609060101010101" charset="-122"/>
                <a:ea typeface="微软雅黑" panose="020B0503020204020204" charset="-122"/>
              </a:rPr>
              <a:t>NO</a:t>
            </a:r>
            <a:endParaRPr lang="en-US" altLang="zh-CN" sz="1400" dirty="0" smtClean="0">
              <a:latin typeface="仿宋" panose="02010609060101010101" charset="-122"/>
              <a:ea typeface="微软雅黑" panose="020B0503020204020204" charset="-122"/>
            </a:endParaRPr>
          </a:p>
        </p:txBody>
      </p:sp>
      <p:cxnSp>
        <p:nvCxnSpPr>
          <p:cNvPr id="69" name="肘形连接符 68"/>
          <p:cNvCxnSpPr>
            <a:stCxn id="27" idx="2"/>
          </p:cNvCxnSpPr>
          <p:nvPr/>
        </p:nvCxnSpPr>
        <p:spPr>
          <a:xfrm rot="16200000" flipH="1">
            <a:off x="2964645" y="2464587"/>
            <a:ext cx="2643206" cy="4143404"/>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77" name="直接箭头连接符 76"/>
          <p:cNvCxnSpPr/>
          <p:nvPr/>
        </p:nvCxnSpPr>
        <p:spPr>
          <a:xfrm>
            <a:off x="7572396" y="5000636"/>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8" name="直接连接符 77"/>
          <p:cNvCxnSpPr/>
          <p:nvPr/>
        </p:nvCxnSpPr>
        <p:spPr>
          <a:xfrm>
            <a:off x="6858016" y="5357826"/>
            <a:ext cx="1285884" cy="1588"/>
          </a:xfrm>
          <a:prstGeom prst="line">
            <a:avLst/>
          </a:prstGeom>
        </p:spPr>
        <p:style>
          <a:lnRef idx="1">
            <a:schemeClr val="dk1"/>
          </a:lnRef>
          <a:fillRef idx="0">
            <a:schemeClr val="dk1"/>
          </a:fillRef>
          <a:effectRef idx="0">
            <a:schemeClr val="dk1"/>
          </a:effectRef>
          <a:fontRef idx="minor">
            <a:schemeClr val="tx1"/>
          </a:fontRef>
        </p:style>
      </p:cxnSp>
      <p:sp>
        <p:nvSpPr>
          <p:cNvPr id="81" name="矩形 80"/>
          <p:cNvSpPr/>
          <p:nvPr/>
        </p:nvSpPr>
        <p:spPr>
          <a:xfrm>
            <a:off x="6429388" y="5715016"/>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拒绝</a:t>
            </a:r>
            <a:endParaRPr lang="zh-CN" altLang="en-US" sz="1400" dirty="0">
              <a:solidFill>
                <a:schemeClr val="tx1"/>
              </a:solidFill>
              <a:latin typeface="仿宋" panose="02010609060101010101" charset="-122"/>
              <a:ea typeface="微软雅黑" panose="020B0503020204020204" charset="-122"/>
            </a:endParaRPr>
          </a:p>
        </p:txBody>
      </p:sp>
      <p:sp>
        <p:nvSpPr>
          <p:cNvPr id="82" name="矩形 81"/>
          <p:cNvSpPr/>
          <p:nvPr/>
        </p:nvSpPr>
        <p:spPr>
          <a:xfrm>
            <a:off x="7500958" y="5715016"/>
            <a:ext cx="928694" cy="428628"/>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solidFill>
                <a:latin typeface="仿宋" panose="02010609060101010101" charset="-122"/>
                <a:ea typeface="微软雅黑" panose="020B0503020204020204" charset="-122"/>
              </a:rPr>
              <a:t>PCR</a:t>
            </a:r>
            <a:r>
              <a:rPr lang="zh-CN" altLang="en-US" sz="1400" dirty="0" smtClean="0">
                <a:solidFill>
                  <a:schemeClr val="tx1"/>
                </a:solidFill>
                <a:latin typeface="仿宋" panose="02010609060101010101" charset="-122"/>
                <a:ea typeface="微软雅黑" panose="020B0503020204020204" charset="-122"/>
              </a:rPr>
              <a:t>批准</a:t>
            </a:r>
            <a:endParaRPr lang="zh-CN" altLang="en-US" sz="1400" dirty="0">
              <a:solidFill>
                <a:schemeClr val="tx1"/>
              </a:solidFill>
              <a:latin typeface="仿宋" panose="02010609060101010101" charset="-122"/>
              <a:ea typeface="微软雅黑" panose="020B0503020204020204" charset="-122"/>
            </a:endParaRPr>
          </a:p>
        </p:txBody>
      </p:sp>
      <p:cxnSp>
        <p:nvCxnSpPr>
          <p:cNvPr id="85" name="直接箭头连接符 84"/>
          <p:cNvCxnSpPr/>
          <p:nvPr/>
        </p:nvCxnSpPr>
        <p:spPr>
          <a:xfrm>
            <a:off x="6858016" y="5357826"/>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6" name="直接箭头连接符 85"/>
          <p:cNvCxnSpPr/>
          <p:nvPr/>
        </p:nvCxnSpPr>
        <p:spPr>
          <a:xfrm>
            <a:off x="8143900" y="5357826"/>
            <a:ext cx="0" cy="360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3" name="直接连接符 92"/>
          <p:cNvCxnSpPr/>
          <p:nvPr/>
        </p:nvCxnSpPr>
        <p:spPr>
          <a:xfrm>
            <a:off x="8286776" y="3357562"/>
            <a:ext cx="428628" cy="1588"/>
          </a:xfrm>
          <a:prstGeom prst="line">
            <a:avLst/>
          </a:prstGeom>
        </p:spPr>
        <p:style>
          <a:lnRef idx="1">
            <a:schemeClr val="dk1"/>
          </a:lnRef>
          <a:fillRef idx="0">
            <a:schemeClr val="dk1"/>
          </a:fillRef>
          <a:effectRef idx="0">
            <a:schemeClr val="dk1"/>
          </a:effectRef>
          <a:fontRef idx="minor">
            <a:schemeClr val="tx1"/>
          </a:fontRef>
        </p:style>
      </p:cxnSp>
      <p:cxnSp>
        <p:nvCxnSpPr>
          <p:cNvPr id="94" name="直接连接符 93"/>
          <p:cNvCxnSpPr/>
          <p:nvPr/>
        </p:nvCxnSpPr>
        <p:spPr>
          <a:xfrm rot="5400000">
            <a:off x="7393007" y="4679165"/>
            <a:ext cx="2643206" cy="1588"/>
          </a:xfrm>
          <a:prstGeom prst="line">
            <a:avLst/>
          </a:prstGeom>
        </p:spPr>
        <p:style>
          <a:lnRef idx="1">
            <a:schemeClr val="dk1"/>
          </a:lnRef>
          <a:fillRef idx="0">
            <a:schemeClr val="dk1"/>
          </a:fillRef>
          <a:effectRef idx="0">
            <a:schemeClr val="dk1"/>
          </a:effectRef>
          <a:fontRef idx="minor">
            <a:schemeClr val="tx1"/>
          </a:fontRef>
        </p:style>
      </p:cxnSp>
      <p:cxnSp>
        <p:nvCxnSpPr>
          <p:cNvPr id="96" name="直接箭头连接符 95"/>
          <p:cNvCxnSpPr/>
          <p:nvPr/>
        </p:nvCxnSpPr>
        <p:spPr>
          <a:xfrm rot="10800000">
            <a:off x="8428858" y="6000768"/>
            <a:ext cx="28575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99" name="TextBox 98"/>
          <p:cNvSpPr txBox="1"/>
          <p:nvPr/>
        </p:nvSpPr>
        <p:spPr>
          <a:xfrm>
            <a:off x="8286776" y="3000372"/>
            <a:ext cx="476412" cy="307777"/>
          </a:xfrm>
          <a:prstGeom prst="rect">
            <a:avLst/>
          </a:prstGeom>
          <a:noFill/>
        </p:spPr>
        <p:txBody>
          <a:bodyPr wrap="none" rtlCol="0">
            <a:spAutoFit/>
          </a:bodyPr>
          <a:lstStyle/>
          <a:p>
            <a:r>
              <a:rPr lang="en-US" altLang="zh-CN" sz="1400" dirty="0" smtClean="0"/>
              <a:t>NO</a:t>
            </a:r>
            <a:endParaRPr lang="zh-CN" altLang="en-US" sz="1400" dirty="0"/>
          </a:p>
        </p:txBody>
      </p:sp>
      <p:cxnSp>
        <p:nvCxnSpPr>
          <p:cNvPr id="102" name="直接连接符 101"/>
          <p:cNvCxnSpPr/>
          <p:nvPr/>
        </p:nvCxnSpPr>
        <p:spPr>
          <a:xfrm rot="16200000" flipH="1">
            <a:off x="3037488" y="4034818"/>
            <a:ext cx="500066" cy="2810"/>
          </a:xfrm>
          <a:prstGeom prst="line">
            <a:avLst/>
          </a:prstGeom>
        </p:spPr>
        <p:style>
          <a:lnRef idx="1">
            <a:schemeClr val="dk1"/>
          </a:lnRef>
          <a:fillRef idx="0">
            <a:schemeClr val="dk1"/>
          </a:fillRef>
          <a:effectRef idx="0">
            <a:schemeClr val="dk1"/>
          </a:effectRef>
          <a:fontRef idx="minor">
            <a:schemeClr val="tx1"/>
          </a:fontRef>
        </p:style>
      </p:cxnSp>
      <p:sp>
        <p:nvSpPr>
          <p:cNvPr id="104" name="矩形 103"/>
          <p:cNvSpPr/>
          <p:nvPr/>
        </p:nvSpPr>
        <p:spPr>
          <a:xfrm>
            <a:off x="2786050" y="4286256"/>
            <a:ext cx="785818" cy="50006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仿宋" panose="02010609060101010101" charset="-122"/>
                <a:ea typeface="微软雅黑" panose="020B0503020204020204" charset="-122"/>
              </a:rPr>
              <a:t>评审</a:t>
            </a:r>
            <a:endParaRPr lang="zh-CN" altLang="en-US" sz="1400" dirty="0" smtClean="0">
              <a:solidFill>
                <a:schemeClr val="tx1"/>
              </a:solidFill>
              <a:latin typeface="仿宋" panose="02010609060101010101" charset="-122"/>
              <a:ea typeface="微软雅黑" panose="020B0503020204020204" charset="-122"/>
            </a:endParaRPr>
          </a:p>
        </p:txBody>
      </p:sp>
      <p:cxnSp>
        <p:nvCxnSpPr>
          <p:cNvPr id="105" name="直接连接符 104"/>
          <p:cNvCxnSpPr/>
          <p:nvPr/>
        </p:nvCxnSpPr>
        <p:spPr>
          <a:xfrm>
            <a:off x="3571868" y="4572008"/>
            <a:ext cx="857256" cy="1588"/>
          </a:xfrm>
          <a:prstGeom prst="line">
            <a:avLst/>
          </a:prstGeom>
        </p:spPr>
        <p:style>
          <a:lnRef idx="1">
            <a:schemeClr val="dk1"/>
          </a:lnRef>
          <a:fillRef idx="0">
            <a:schemeClr val="dk1"/>
          </a:fillRef>
          <a:effectRef idx="0">
            <a:schemeClr val="dk1"/>
          </a:effectRef>
          <a:fontRef idx="minor">
            <a:schemeClr val="tx1"/>
          </a:fontRef>
        </p:style>
      </p:cxnSp>
      <p:cxnSp>
        <p:nvCxnSpPr>
          <p:cNvPr id="107" name="直接箭头连接符 106"/>
          <p:cNvCxnSpPr/>
          <p:nvPr/>
        </p:nvCxnSpPr>
        <p:spPr>
          <a:xfrm rot="5400000" flipH="1" flipV="1">
            <a:off x="4107653" y="4250537"/>
            <a:ext cx="642942" cy="158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200" dirty="0" smtClean="0">
                <a:latin typeface="仿宋" panose="02010609060101010101" charset="-122"/>
                <a:ea typeface="微软雅黑" panose="020B0503020204020204" charset="-122"/>
              </a:rPr>
              <a:t>何谓风险</a:t>
            </a:r>
            <a:endParaRPr lang="zh-CN" altLang="en-US" sz="3200" dirty="0" smtClean="0">
              <a:latin typeface="仿宋" panose="02010609060101010101" charset="-122"/>
              <a:ea typeface="微软雅黑" panose="020B0503020204020204" charset="-122"/>
            </a:endParaRPr>
          </a:p>
        </p:txBody>
      </p:sp>
      <p:sp>
        <p:nvSpPr>
          <p:cNvPr id="3" name="内容占位符 2"/>
          <p:cNvSpPr>
            <a:spLocks noGrp="1"/>
          </p:cNvSpPr>
          <p:nvPr>
            <p:ph idx="1"/>
          </p:nvPr>
        </p:nvSpPr>
        <p:spPr>
          <a:xfrm>
            <a:off x="457200" y="1600200"/>
            <a:ext cx="8229600" cy="1685924"/>
          </a:xfrm>
        </p:spPr>
        <p:txBody>
          <a:bodyPr>
            <a:normAutofit/>
          </a:bodyPr>
          <a:lstStyle/>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风险的定义；</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风险与问题；</a:t>
            </a:r>
            <a:endParaRPr lang="en-US" altLang="zh-CN" sz="2400" dirty="0" smtClean="0">
              <a:latin typeface="仿宋" panose="02010609060101010101" charset="-122"/>
              <a:ea typeface="微软雅黑" panose="020B0503020204020204" charset="-122"/>
            </a:endParaRPr>
          </a:p>
          <a:p>
            <a:pPr>
              <a:buNone/>
            </a:pPr>
            <a:r>
              <a:rPr lang="en-US" altLang="zh-CN" sz="2400" dirty="0" smtClean="0">
                <a:latin typeface="仿宋" panose="02010609060101010101" charset="-122"/>
                <a:ea typeface="微软雅黑" panose="020B0503020204020204" charset="-122"/>
              </a:rPr>
              <a:t>·</a:t>
            </a:r>
            <a:r>
              <a:rPr lang="zh-CN" altLang="en-US" sz="2400" dirty="0" smtClean="0">
                <a:latin typeface="仿宋" panose="02010609060101010101" charset="-122"/>
                <a:ea typeface="微软雅黑" panose="020B0503020204020204" charset="-122"/>
              </a:rPr>
              <a:t>为什么不能指望“碰运气”？</a:t>
            </a:r>
            <a:endParaRPr lang="en-US" altLang="zh-CN" sz="2400" dirty="0" smtClean="0">
              <a:latin typeface="仿宋" panose="02010609060101010101" charset="-122"/>
              <a:ea typeface="微软雅黑" panose="020B0503020204020204" charset="-122"/>
            </a:endParaRPr>
          </a:p>
        </p:txBody>
      </p:sp>
      <p:cxnSp>
        <p:nvCxnSpPr>
          <p:cNvPr id="5" name="直接箭头连接符 4"/>
          <p:cNvCxnSpPr/>
          <p:nvPr/>
        </p:nvCxnSpPr>
        <p:spPr>
          <a:xfrm>
            <a:off x="857224" y="5000636"/>
            <a:ext cx="7200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1285852" y="4621421"/>
            <a:ext cx="538480" cy="306705"/>
          </a:xfrm>
          <a:prstGeom prst="rect">
            <a:avLst/>
          </a:prstGeom>
          <a:noFill/>
        </p:spPr>
        <p:txBody>
          <a:bodyPr wrap="none" rtlCol="0">
            <a:spAutoFit/>
          </a:bodyPr>
          <a:lstStyle/>
          <a:p>
            <a:r>
              <a:rPr lang="zh-CN" altLang="en-US" sz="1400" dirty="0" smtClean="0">
                <a:latin typeface="仿宋" panose="02010609060101010101" charset="-122"/>
                <a:ea typeface="微软雅黑" panose="020B0503020204020204" charset="-122"/>
              </a:rPr>
              <a:t>问题</a:t>
            </a:r>
            <a:endParaRPr lang="zh-CN" altLang="en-US" sz="1400" dirty="0" smtClean="0">
              <a:latin typeface="仿宋" panose="02010609060101010101" charset="-122"/>
              <a:ea typeface="微软雅黑" panose="020B0503020204020204" charset="-122"/>
            </a:endParaRPr>
          </a:p>
        </p:txBody>
      </p:sp>
      <p:sp>
        <p:nvSpPr>
          <p:cNvPr id="7" name="TextBox 6"/>
          <p:cNvSpPr txBox="1"/>
          <p:nvPr/>
        </p:nvSpPr>
        <p:spPr>
          <a:xfrm>
            <a:off x="4171137" y="4621421"/>
            <a:ext cx="538480" cy="306705"/>
          </a:xfrm>
          <a:prstGeom prst="rect">
            <a:avLst/>
          </a:prstGeom>
          <a:noFill/>
        </p:spPr>
        <p:txBody>
          <a:bodyPr wrap="none" rtlCol="0">
            <a:spAutoFit/>
          </a:bodyPr>
          <a:lstStyle/>
          <a:p>
            <a:r>
              <a:rPr lang="zh-CN" altLang="en-US" sz="1400" dirty="0" smtClean="0">
                <a:latin typeface="仿宋" panose="02010609060101010101" charset="-122"/>
                <a:ea typeface="微软雅黑" panose="020B0503020204020204" charset="-122"/>
              </a:rPr>
              <a:t>议题</a:t>
            </a:r>
            <a:endParaRPr lang="zh-CN" altLang="en-US" sz="1400" dirty="0" smtClean="0">
              <a:latin typeface="仿宋" panose="02010609060101010101" charset="-122"/>
              <a:ea typeface="微软雅黑" panose="020B0503020204020204" charset="-122"/>
            </a:endParaRPr>
          </a:p>
        </p:txBody>
      </p:sp>
      <p:sp>
        <p:nvSpPr>
          <p:cNvPr id="8" name="TextBox 7"/>
          <p:cNvSpPr txBox="1"/>
          <p:nvPr/>
        </p:nvSpPr>
        <p:spPr>
          <a:xfrm>
            <a:off x="6600029" y="4621421"/>
            <a:ext cx="538480" cy="306705"/>
          </a:xfrm>
          <a:prstGeom prst="rect">
            <a:avLst/>
          </a:prstGeom>
          <a:noFill/>
        </p:spPr>
        <p:txBody>
          <a:bodyPr wrap="none" rtlCol="0">
            <a:spAutoFit/>
          </a:bodyPr>
          <a:lstStyle/>
          <a:p>
            <a:r>
              <a:rPr lang="zh-CN" altLang="en-US" sz="1400" dirty="0" smtClean="0">
                <a:latin typeface="仿宋" panose="02010609060101010101" charset="-122"/>
                <a:ea typeface="微软雅黑" panose="020B0503020204020204" charset="-122"/>
              </a:rPr>
              <a:t>风险</a:t>
            </a:r>
            <a:endParaRPr lang="zh-CN" altLang="en-US" sz="1400" dirty="0" smtClean="0">
              <a:latin typeface="仿宋" panose="02010609060101010101" charset="-122"/>
              <a:ea typeface="微软雅黑" panose="020B0503020204020204" charset="-122"/>
            </a:endParaRPr>
          </a:p>
        </p:txBody>
      </p:sp>
      <p:sp>
        <p:nvSpPr>
          <p:cNvPr id="9" name="等腰三角形 8"/>
          <p:cNvSpPr/>
          <p:nvPr/>
        </p:nvSpPr>
        <p:spPr>
          <a:xfrm>
            <a:off x="4286248" y="5000636"/>
            <a:ext cx="285752" cy="357190"/>
          </a:xfrm>
          <a:prstGeom prst="triangl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7500958" y="5143512"/>
            <a:ext cx="538480" cy="306705"/>
          </a:xfrm>
          <a:prstGeom prst="rect">
            <a:avLst/>
          </a:prstGeom>
          <a:noFill/>
        </p:spPr>
        <p:txBody>
          <a:bodyPr wrap="none" rtlCol="0">
            <a:spAutoFit/>
          </a:bodyPr>
          <a:lstStyle/>
          <a:p>
            <a:r>
              <a:rPr lang="zh-CN" altLang="en-US" sz="1400" dirty="0" smtClean="0">
                <a:latin typeface="仿宋" panose="02010609060101010101" charset="-122"/>
                <a:ea typeface="微软雅黑" panose="020B0503020204020204" charset="-122"/>
              </a:rPr>
              <a:t>时间</a:t>
            </a:r>
            <a:endParaRPr lang="zh-CN" altLang="en-US" sz="1400" dirty="0" smtClean="0">
              <a:latin typeface="仿宋" panose="02010609060101010101" charset="-122"/>
              <a:ea typeface="微软雅黑" panose="020B0503020204020204" charset="-122"/>
            </a:endParaRPr>
          </a:p>
        </p:txBody>
      </p:sp>
      <p:sp>
        <p:nvSpPr>
          <p:cNvPr id="11" name="TextBox 10"/>
          <p:cNvSpPr txBox="1"/>
          <p:nvPr/>
        </p:nvSpPr>
        <p:spPr>
          <a:xfrm>
            <a:off x="4171137" y="5335801"/>
            <a:ext cx="538480" cy="306705"/>
          </a:xfrm>
          <a:prstGeom prst="rect">
            <a:avLst/>
          </a:prstGeom>
          <a:noFill/>
        </p:spPr>
        <p:txBody>
          <a:bodyPr wrap="none" rtlCol="0">
            <a:spAutoFit/>
          </a:bodyPr>
          <a:lstStyle/>
          <a:p>
            <a:r>
              <a:rPr lang="zh-CN" altLang="en-US" sz="1400" dirty="0" smtClean="0">
                <a:latin typeface="仿宋" panose="02010609060101010101" charset="-122"/>
                <a:ea typeface="微软雅黑" panose="020B0503020204020204" charset="-122"/>
              </a:rPr>
              <a:t>现在</a:t>
            </a:r>
            <a:endParaRPr lang="zh-CN" altLang="en-US" sz="1400" dirty="0" smtClean="0">
              <a:latin typeface="仿宋" panose="02010609060101010101" charset="-122"/>
              <a:ea typeface="微软雅黑" panose="020B0503020204020204" charset="-122"/>
            </a:endParaRPr>
          </a:p>
        </p:txBody>
      </p:sp>
      <p:sp>
        <p:nvSpPr>
          <p:cNvPr id="12" name="椭圆 11"/>
          <p:cNvSpPr/>
          <p:nvPr/>
        </p:nvSpPr>
        <p:spPr>
          <a:xfrm>
            <a:off x="3143240" y="4357694"/>
            <a:ext cx="2786082" cy="1214446"/>
          </a:xfrm>
          <a:prstGeom prst="ellipse">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tags/tag1.xml><?xml version="1.0" encoding="utf-8"?>
<p:tagLst xmlns:p="http://schemas.openxmlformats.org/presentationml/2006/main">
  <p:tag name="KSO_WPP_MARK_KEY" val="20e1eb2d-63f0-4c36-b1f3-e9313b740352"/>
  <p:tag name="FULLTEXTBEAUTIFYED" val="1"/>
  <p:tag name="COMMONDATA" val="eyJoZGlkIjoiYTUwZWUxODk5Zjk1ODNkZDY5OWQ2NDg2N2U2MjhlNDIifQ=="/>
  <p:tag name="commondata" val="eyJoZGlkIjoiOWFmOTJhYmZjN2Q2NmE3OTk5ZDVhODE2MjY1MGJhNzUifQ=="/>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Fan</Template>
  <TotalTime>0</TotalTime>
  <Words>14596</Words>
  <Application>WPS 演示</Application>
  <PresentationFormat>全屏显示(4:3)</PresentationFormat>
  <Paragraphs>2772</Paragraphs>
  <Slides>131</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131</vt:i4>
      </vt:variant>
    </vt:vector>
  </HeadingPairs>
  <TitlesOfParts>
    <vt:vector size="145" baseType="lpstr">
      <vt:lpstr>Arial</vt:lpstr>
      <vt:lpstr>宋体</vt:lpstr>
      <vt:lpstr>Wingdings</vt:lpstr>
      <vt:lpstr>Wingdings 2</vt:lpstr>
      <vt:lpstr>Wingdings</vt:lpstr>
      <vt:lpstr>Arial</vt:lpstr>
      <vt:lpstr>仿宋</vt:lpstr>
      <vt:lpstr>微软雅黑</vt:lpstr>
      <vt:lpstr>Franklin Gothic Book</vt:lpstr>
      <vt:lpstr>Arial Unicode MS</vt:lpstr>
      <vt:lpstr>Franklin Gothic Medium</vt:lpstr>
      <vt:lpstr>黑体</vt:lpstr>
      <vt:lpstr>Calibri</vt:lpstr>
      <vt:lpstr>暗香扑面</vt:lpstr>
      <vt:lpstr>基于华为RDPM的 研发项目管理体系</vt:lpstr>
      <vt:lpstr>目录</vt:lpstr>
      <vt:lpstr>研发项目的主要特点与难点</vt:lpstr>
      <vt:lpstr>研发项目管理框架：</vt:lpstr>
      <vt:lpstr>研发项目的生命周期模型</vt:lpstr>
      <vt:lpstr>研发项目的管理评审</vt:lpstr>
      <vt:lpstr>研发项目的目标与评测指标</vt:lpstr>
      <vt:lpstr>研发项目经理的职责</vt:lpstr>
      <vt:lpstr>项目经理的权力</vt:lpstr>
      <vt:lpstr>研发项目经理的重要素质</vt:lpstr>
      <vt:lpstr>项目经理的知识与经验</vt:lpstr>
      <vt:lpstr>目录</vt:lpstr>
      <vt:lpstr>优秀研发项目管理的特点</vt:lpstr>
      <vt:lpstr>策略管理的典型步骤</vt:lpstr>
      <vt:lpstr>步骤一：研发项目的特征矩阵</vt:lpstr>
      <vt:lpstr>项目特征：项目周期</vt:lpstr>
      <vt:lpstr>项目特征：需求</vt:lpstr>
      <vt:lpstr>项目特征：成本</vt:lpstr>
      <vt:lpstr>项目特征：技术难度</vt:lpstr>
      <vt:lpstr>项目特征：团队</vt:lpstr>
      <vt:lpstr>项目特征：产品定位</vt:lpstr>
      <vt:lpstr>样例：确定项目特征</vt:lpstr>
      <vt:lpstr>样例：确定项目特征</vt:lpstr>
      <vt:lpstr>探测项目特征的方法</vt:lpstr>
      <vt:lpstr>步骤二：研发项目的风险评估</vt:lpstr>
      <vt:lpstr>总结：项目特征要素之间的依赖关系</vt:lpstr>
      <vt:lpstr>步骤三：设计项目管理策略</vt:lpstr>
      <vt:lpstr>确定流程关键活动/区域</vt:lpstr>
      <vt:lpstr>步骤四：项目管理策略的验证与调整</vt:lpstr>
      <vt:lpstr>结构化产品开发</vt:lpstr>
      <vt:lpstr>流程示例：集成产品开发流程框架</vt:lpstr>
      <vt:lpstr>概念阶段</vt:lpstr>
      <vt:lpstr>计划阶段</vt:lpstr>
      <vt:lpstr>开发阶段</vt:lpstr>
      <vt:lpstr>验证阶段</vt:lpstr>
      <vt:lpstr>发布阶段</vt:lpstr>
      <vt:lpstr>生命周期阶段</vt:lpstr>
      <vt:lpstr>流程的裁剪</vt:lpstr>
      <vt:lpstr>目录</vt:lpstr>
      <vt:lpstr>准备阶段工作重点</vt:lpstr>
      <vt:lpstr>对齐商业目标</vt:lpstr>
      <vt:lpstr>项目任务书</vt:lpstr>
      <vt:lpstr>争取合适的资源和时间</vt:lpstr>
      <vt:lpstr>目录</vt:lpstr>
      <vt:lpstr>概念阶段工作重点</vt:lpstr>
      <vt:lpstr>研发项目的组织管理体系</vt:lpstr>
      <vt:lpstr>“管理”项目关系人</vt:lpstr>
      <vt:lpstr>产品开发的组织类型</vt:lpstr>
      <vt:lpstr>研发项目典型组织结构</vt:lpstr>
      <vt:lpstr>项目开工会</vt:lpstr>
      <vt:lpstr>项目环境的准备</vt:lpstr>
      <vt:lpstr>目录</vt:lpstr>
      <vt:lpstr>计划阶段工作重点</vt:lpstr>
      <vt:lpstr>计划制定的时机</vt:lpstr>
      <vt:lpstr>活动定义：WBS</vt:lpstr>
      <vt:lpstr>产品分解结构</vt:lpstr>
      <vt:lpstr>过程分解结构</vt:lpstr>
      <vt:lpstr>WBS衡量标准</vt:lpstr>
      <vt:lpstr>决定活动依赖关系的要素</vt:lpstr>
      <vt:lpstr>容易忽略的活动</vt:lpstr>
      <vt:lpstr>活动排序</vt:lpstr>
      <vt:lpstr>估计和计划是一回事吗？</vt:lpstr>
      <vt:lpstr>估计原则</vt:lpstr>
      <vt:lpstr>估计的主要方法</vt:lpstr>
      <vt:lpstr>专家估计过程</vt:lpstr>
      <vt:lpstr>三点法</vt:lpstr>
      <vt:lpstr>类比法</vt:lpstr>
      <vt:lpstr>推测法</vt:lpstr>
      <vt:lpstr>IBM在估计工作中的通常做法</vt:lpstr>
      <vt:lpstr>完整的进度计划所包含的要素</vt:lpstr>
      <vt:lpstr>如何确定任务的完成标志</vt:lpstr>
      <vt:lpstr>进度计划的调整</vt:lpstr>
      <vt:lpstr>关键路径法</vt:lpstr>
      <vt:lpstr>快速跟踪法</vt:lpstr>
      <vt:lpstr>过犹不及</vt:lpstr>
      <vt:lpstr>分配任务的要点</vt:lpstr>
      <vt:lpstr>制定计划的成功关键</vt:lpstr>
      <vt:lpstr>计划制定的时机</vt:lpstr>
      <vt:lpstr>不同层次项目计划的管理与使用</vt:lpstr>
      <vt:lpstr>目录</vt:lpstr>
      <vt:lpstr>开发阶段工作重点</vt:lpstr>
      <vt:lpstr>项目监控控制的必要性</vt:lpstr>
      <vt:lpstr>研发项目需要监控什么？</vt:lpstr>
      <vt:lpstr>项目监控的主要手段</vt:lpstr>
      <vt:lpstr>设置监控点</vt:lpstr>
      <vt:lpstr>项目计划的监督</vt:lpstr>
      <vt:lpstr>团队成员负荷分析</vt:lpstr>
      <vt:lpstr>项目状态报告</vt:lpstr>
      <vt:lpstr>研发的项目度量与质量度量</vt:lpstr>
      <vt:lpstr>常见的项目过程度量项</vt:lpstr>
      <vt:lpstr>常见的项目质量度量项</vt:lpstr>
      <vt:lpstr>重大例外事件处理和报告</vt:lpstr>
      <vt:lpstr>研发项目的沟通管理</vt:lpstr>
      <vt:lpstr>与高层、客户的沟通</vt:lpstr>
      <vt:lpstr>研发项目中典型的会议</vt:lpstr>
      <vt:lpstr>项目报告机制（适用于复杂研发管理体系）</vt:lpstr>
      <vt:lpstr>项目报告机制（适用于小规模研发管理体系）</vt:lpstr>
      <vt:lpstr>管理项目计划的变更</vt:lpstr>
      <vt:lpstr>何谓风险</vt:lpstr>
      <vt:lpstr>风险管理模型</vt:lpstr>
      <vt:lpstr>如何全面识别风险</vt:lpstr>
      <vt:lpstr>风险的分类与分级</vt:lpstr>
      <vt:lpstr>研发项目的主要风险</vt:lpstr>
      <vt:lpstr>风险评估</vt:lpstr>
      <vt:lpstr>风险响应计划</vt:lpstr>
      <vt:lpstr>风险响应的策略</vt:lpstr>
      <vt:lpstr>风险响应计划模板（简化版样例）</vt:lpstr>
      <vt:lpstr>监控风险</vt:lpstr>
      <vt:lpstr>加快项目进度的主要方法</vt:lpstr>
      <vt:lpstr>目录</vt:lpstr>
      <vt:lpstr>验证阶段工作重点</vt:lpstr>
      <vt:lpstr>产品研发流程中的技术评审点概览（样例）</vt:lpstr>
      <vt:lpstr>技术评审（TR）的目的</vt:lpstr>
      <vt:lpstr>技术评审需要遵循的原则</vt:lpstr>
      <vt:lpstr>技术评审操作过程</vt:lpstr>
      <vt:lpstr>TR角色和职责</vt:lpstr>
      <vt:lpstr>技术评审的结论</vt:lpstr>
      <vt:lpstr>参与评审的人越多越好吗？</vt:lpstr>
      <vt:lpstr>评审专家管理</vt:lpstr>
      <vt:lpstr>目录</vt:lpstr>
      <vt:lpstr>关闭阶段工作重点</vt:lpstr>
      <vt:lpstr>研发项目关闭的主要活动</vt:lpstr>
      <vt:lpstr>产品研发项目的关闭过程</vt:lpstr>
      <vt:lpstr>发布准备评估</vt:lpstr>
      <vt:lpstr>项目总结的输入与输出</vt:lpstr>
      <vt:lpstr>项目总结要点</vt:lpstr>
      <vt:lpstr>目录</vt:lpstr>
      <vt:lpstr>影响研发项目效率面面观：积极因素</vt:lpstr>
      <vt:lpstr>研发职业通道与职业定位</vt:lpstr>
      <vt:lpstr>如何培养项目经理</vt:lpstr>
      <vt:lpstr>结束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研发项目管理</dc:title>
  <dc:creator>k3admin</dc:creator>
  <cp:lastModifiedBy>nancy</cp:lastModifiedBy>
  <cp:revision>334</cp:revision>
  <dcterms:created xsi:type="dcterms:W3CDTF">2016-05-25T01:40:00Z</dcterms:created>
  <dcterms:modified xsi:type="dcterms:W3CDTF">2024-01-20T12:15:45Z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8E573E2BB8D24C708CE5BE2CD967046F_13</vt:lpwstr>
  </property>
  <property fmtid="{D5CDD505-2E9C-101B-9397-08002B2CF9AE}" pid="3" name="KSOProductBuildVer">
    <vt:lpwstr>2052-12.1.0.16250</vt:lpwstr>
  </property>
</Properties>
</file>